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8" r:id="rId2"/>
    <p:sldId id="257" r:id="rId3"/>
    <p:sldId id="259" r:id="rId4"/>
    <p:sldId id="260" r:id="rId5"/>
    <p:sldId id="261" r:id="rId6"/>
    <p:sldId id="263" r:id="rId7"/>
    <p:sldId id="267" r:id="rId8"/>
    <p:sldId id="282" r:id="rId9"/>
    <p:sldId id="283" r:id="rId10"/>
    <p:sldId id="284" r:id="rId11"/>
    <p:sldId id="285" r:id="rId12"/>
    <p:sldId id="25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51"/>
  </p:normalViewPr>
  <p:slideViewPr>
    <p:cSldViewPr snapToGrid="0" snapToObjects="1">
      <p:cViewPr varScale="1">
        <p:scale>
          <a:sx n="110" d="100"/>
          <a:sy n="110" d="100"/>
        </p:scale>
        <p:origin x="5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AB412D-F849-9C47-83DF-282055DC7FAF}" type="datetimeFigureOut">
              <a:rPr lang="en-US" smtClean="0"/>
              <a:t>13-Jul-19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E19A0-4A16-3A4A-AACD-61BA8574F58A}" type="slidenum">
              <a:rPr lang="en-US" smtClean="0"/>
              <a:t>‹#›</a:t>
            </a:fld>
            <a:endParaRPr lang="en-US"/>
          </a:p>
        </p:txBody>
      </p:sp>
    </p:spTree>
    <p:extLst>
      <p:ext uri="{BB962C8B-B14F-4D97-AF65-F5344CB8AC3E}">
        <p14:creationId xmlns:p14="http://schemas.microsoft.com/office/powerpoint/2010/main" val="3156093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93593C-5AC4-F14A-B43E-41C50D528DC5}" type="datetimeFigureOut">
              <a:rPr lang="en-US" smtClean="0"/>
              <a:t>13-Jul-19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CEDEF-D263-BE49-90E9-DA2A54650D35}" type="slidenum">
              <a:rPr lang="en-US" smtClean="0"/>
              <a:t>‹#›</a:t>
            </a:fld>
            <a:endParaRPr lang="en-US"/>
          </a:p>
        </p:txBody>
      </p:sp>
    </p:spTree>
    <p:extLst>
      <p:ext uri="{BB962C8B-B14F-4D97-AF65-F5344CB8AC3E}">
        <p14:creationId xmlns:p14="http://schemas.microsoft.com/office/powerpoint/2010/main" val="1851166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93593C-5AC4-F14A-B43E-41C50D528DC5}" type="datetimeFigureOut">
              <a:rPr lang="en-US" smtClean="0"/>
              <a:t>13-Jul-19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CEDEF-D263-BE49-90E9-DA2A54650D35}" type="slidenum">
              <a:rPr lang="en-US" smtClean="0"/>
              <a:t>‹#›</a:t>
            </a:fld>
            <a:endParaRPr lang="en-US"/>
          </a:p>
        </p:txBody>
      </p:sp>
    </p:spTree>
    <p:extLst>
      <p:ext uri="{BB962C8B-B14F-4D97-AF65-F5344CB8AC3E}">
        <p14:creationId xmlns:p14="http://schemas.microsoft.com/office/powerpoint/2010/main" val="1364615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93593C-5AC4-F14A-B43E-41C50D528DC5}" type="datetimeFigureOut">
              <a:rPr lang="en-US" smtClean="0"/>
              <a:t>13-Jul-19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CEDEF-D263-BE49-90E9-DA2A54650D35}" type="slidenum">
              <a:rPr lang="en-US" smtClean="0"/>
              <a:t>‹#›</a:t>
            </a:fld>
            <a:endParaRPr lang="en-US"/>
          </a:p>
        </p:txBody>
      </p:sp>
    </p:spTree>
    <p:extLst>
      <p:ext uri="{BB962C8B-B14F-4D97-AF65-F5344CB8AC3E}">
        <p14:creationId xmlns:p14="http://schemas.microsoft.com/office/powerpoint/2010/main" val="3286017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93593C-5AC4-F14A-B43E-41C50D528DC5}" type="datetimeFigureOut">
              <a:rPr lang="en-US" smtClean="0"/>
              <a:t>13-Jul-19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CEDEF-D263-BE49-90E9-DA2A54650D35}" type="slidenum">
              <a:rPr lang="en-US" smtClean="0"/>
              <a:t>‹#›</a:t>
            </a:fld>
            <a:endParaRPr lang="en-US"/>
          </a:p>
        </p:txBody>
      </p:sp>
    </p:spTree>
    <p:extLst>
      <p:ext uri="{BB962C8B-B14F-4D97-AF65-F5344CB8AC3E}">
        <p14:creationId xmlns:p14="http://schemas.microsoft.com/office/powerpoint/2010/main" val="3480008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93593C-5AC4-F14A-B43E-41C50D528DC5}" type="datetimeFigureOut">
              <a:rPr lang="en-US" smtClean="0"/>
              <a:t>13-Jul-19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CEDEF-D263-BE49-90E9-DA2A54650D35}" type="slidenum">
              <a:rPr lang="en-US" smtClean="0"/>
              <a:t>‹#›</a:t>
            </a:fld>
            <a:endParaRPr lang="en-US"/>
          </a:p>
        </p:txBody>
      </p:sp>
    </p:spTree>
    <p:extLst>
      <p:ext uri="{BB962C8B-B14F-4D97-AF65-F5344CB8AC3E}">
        <p14:creationId xmlns:p14="http://schemas.microsoft.com/office/powerpoint/2010/main" val="244130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93593C-5AC4-F14A-B43E-41C50D528DC5}" type="datetimeFigureOut">
              <a:rPr lang="en-US" smtClean="0"/>
              <a:t>13-Jul-19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CEDEF-D263-BE49-90E9-DA2A54650D35}" type="slidenum">
              <a:rPr lang="en-US" smtClean="0"/>
              <a:t>‹#›</a:t>
            </a:fld>
            <a:endParaRPr lang="en-US"/>
          </a:p>
        </p:txBody>
      </p:sp>
    </p:spTree>
    <p:extLst>
      <p:ext uri="{BB962C8B-B14F-4D97-AF65-F5344CB8AC3E}">
        <p14:creationId xmlns:p14="http://schemas.microsoft.com/office/powerpoint/2010/main" val="1947847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93593C-5AC4-F14A-B43E-41C50D528DC5}" type="datetimeFigureOut">
              <a:rPr lang="en-US" smtClean="0"/>
              <a:t>13-Jul-19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3CEDEF-D263-BE49-90E9-DA2A54650D35}" type="slidenum">
              <a:rPr lang="en-US" smtClean="0"/>
              <a:t>‹#›</a:t>
            </a:fld>
            <a:endParaRPr lang="en-US"/>
          </a:p>
        </p:txBody>
      </p:sp>
    </p:spTree>
    <p:extLst>
      <p:ext uri="{BB962C8B-B14F-4D97-AF65-F5344CB8AC3E}">
        <p14:creationId xmlns:p14="http://schemas.microsoft.com/office/powerpoint/2010/main" val="2859453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93593C-5AC4-F14A-B43E-41C50D528DC5}" type="datetimeFigureOut">
              <a:rPr lang="en-US" smtClean="0"/>
              <a:t>13-Jul-19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3CEDEF-D263-BE49-90E9-DA2A54650D35}" type="slidenum">
              <a:rPr lang="en-US" smtClean="0"/>
              <a:t>‹#›</a:t>
            </a:fld>
            <a:endParaRPr lang="en-US"/>
          </a:p>
        </p:txBody>
      </p:sp>
    </p:spTree>
    <p:extLst>
      <p:ext uri="{BB962C8B-B14F-4D97-AF65-F5344CB8AC3E}">
        <p14:creationId xmlns:p14="http://schemas.microsoft.com/office/powerpoint/2010/main" val="268675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93593C-5AC4-F14A-B43E-41C50D528DC5}" type="datetimeFigureOut">
              <a:rPr lang="en-US" smtClean="0"/>
              <a:t>13-Jul-19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3CEDEF-D263-BE49-90E9-DA2A54650D35}" type="slidenum">
              <a:rPr lang="en-US" smtClean="0"/>
              <a:t>‹#›</a:t>
            </a:fld>
            <a:endParaRPr lang="en-US"/>
          </a:p>
        </p:txBody>
      </p:sp>
    </p:spTree>
    <p:extLst>
      <p:ext uri="{BB962C8B-B14F-4D97-AF65-F5344CB8AC3E}">
        <p14:creationId xmlns:p14="http://schemas.microsoft.com/office/powerpoint/2010/main" val="4103585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93593C-5AC4-F14A-B43E-41C50D528DC5}" type="datetimeFigureOut">
              <a:rPr lang="en-US" smtClean="0"/>
              <a:t>13-Jul-19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CEDEF-D263-BE49-90E9-DA2A54650D35}" type="slidenum">
              <a:rPr lang="en-US" smtClean="0"/>
              <a:t>‹#›</a:t>
            </a:fld>
            <a:endParaRPr lang="en-US"/>
          </a:p>
        </p:txBody>
      </p:sp>
    </p:spTree>
    <p:extLst>
      <p:ext uri="{BB962C8B-B14F-4D97-AF65-F5344CB8AC3E}">
        <p14:creationId xmlns:p14="http://schemas.microsoft.com/office/powerpoint/2010/main" val="652744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93593C-5AC4-F14A-B43E-41C50D528DC5}" type="datetimeFigureOut">
              <a:rPr lang="en-US" smtClean="0"/>
              <a:t>13-Jul-19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CEDEF-D263-BE49-90E9-DA2A54650D35}" type="slidenum">
              <a:rPr lang="en-US" smtClean="0"/>
              <a:t>‹#›</a:t>
            </a:fld>
            <a:endParaRPr lang="en-US"/>
          </a:p>
        </p:txBody>
      </p:sp>
    </p:spTree>
    <p:extLst>
      <p:ext uri="{BB962C8B-B14F-4D97-AF65-F5344CB8AC3E}">
        <p14:creationId xmlns:p14="http://schemas.microsoft.com/office/powerpoint/2010/main" val="2767251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93593C-5AC4-F14A-B43E-41C50D528DC5}" type="datetimeFigureOut">
              <a:rPr lang="en-US" smtClean="0"/>
              <a:t>13-Jul-19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3CEDEF-D263-BE49-90E9-DA2A54650D35}" type="slidenum">
              <a:rPr lang="en-US" smtClean="0"/>
              <a:t>‹#›</a:t>
            </a:fld>
            <a:endParaRPr lang="en-US"/>
          </a:p>
        </p:txBody>
      </p:sp>
    </p:spTree>
    <p:extLst>
      <p:ext uri="{BB962C8B-B14F-4D97-AF65-F5344CB8AC3E}">
        <p14:creationId xmlns:p14="http://schemas.microsoft.com/office/powerpoint/2010/main" val="24253298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53367-D671-8443-8D8F-5AAA73679CA0}"/>
              </a:ext>
            </a:extLst>
          </p:cNvPr>
          <p:cNvSpPr>
            <a:spLocks noGrp="1"/>
          </p:cNvSpPr>
          <p:nvPr>
            <p:ph type="ctrTitle"/>
          </p:nvPr>
        </p:nvSpPr>
        <p:spPr>
          <a:xfrm>
            <a:off x="1919536" y="762000"/>
            <a:ext cx="8208912" cy="2811016"/>
          </a:xfrm>
          <a:ln>
            <a:miter lim="800000"/>
            <a:headEnd/>
            <a:tailEnd/>
          </a:ln>
          <a:extLst>
            <a:ext uri="{909E8E84-426E-40dd-AFC4-6F175D3DCCD1}"/>
            <a:ext uri="{91240B29-F687-4f45-9708-019B960494DF}"/>
            <a:ext uri="{FAA26D3D-D897-4be2-8F04-BA451C77F1D7}"/>
          </a:extLst>
        </p:spPr>
        <p:txBody>
          <a:bodyPr rtlCol="0">
            <a:normAutofit fontScale="90000"/>
          </a:bodyPr>
          <a:lstStyle/>
          <a:p>
            <a:pPr>
              <a:defRPr/>
            </a:pPr>
            <a:r>
              <a:rPr lang="en-US" altLang="zh-CN" b="1" u="sng" dirty="0">
                <a:ln>
                  <a:solidFill>
                    <a:srgbClr val="FF0000"/>
                  </a:solidFill>
                </a:ln>
                <a:latin typeface="+mn-lt"/>
              </a:rPr>
              <a:t>KNOWING</a:t>
            </a:r>
            <a:r>
              <a:rPr lang="zh-CN" altLang="en-US" b="1" u="sng" dirty="0">
                <a:ln>
                  <a:solidFill>
                    <a:srgbClr val="FF0000"/>
                  </a:solidFill>
                </a:ln>
                <a:latin typeface="+mn-lt"/>
              </a:rPr>
              <a:t> </a:t>
            </a:r>
            <a:r>
              <a:rPr lang="en-US" altLang="zh-CN" b="1" u="sng" dirty="0">
                <a:ln>
                  <a:solidFill>
                    <a:srgbClr val="FF0000"/>
                  </a:solidFill>
                </a:ln>
                <a:latin typeface="+mn-lt"/>
              </a:rPr>
              <a:t>OUR</a:t>
            </a:r>
            <a:r>
              <a:rPr lang="zh-CN" altLang="en-US" b="1" u="sng" dirty="0">
                <a:ln>
                  <a:solidFill>
                    <a:srgbClr val="FF0000"/>
                  </a:solidFill>
                </a:ln>
                <a:latin typeface="+mn-lt"/>
              </a:rPr>
              <a:t> </a:t>
            </a:r>
            <a:r>
              <a:rPr lang="en-US" altLang="zh-CN" b="1" u="sng" dirty="0">
                <a:ln>
                  <a:solidFill>
                    <a:srgbClr val="FF0000"/>
                  </a:solidFill>
                </a:ln>
                <a:latin typeface="+mn-lt"/>
              </a:rPr>
              <a:t>ENEMY</a:t>
            </a:r>
            <a:br>
              <a:rPr lang="en-US" dirty="0">
                <a:latin typeface="+mn-lt"/>
              </a:rPr>
            </a:br>
            <a:br>
              <a:rPr lang="en-US" dirty="0">
                <a:latin typeface="+mn-lt"/>
              </a:rPr>
            </a:br>
            <a:r>
              <a:rPr lang="en-US" sz="4000" b="1" dirty="0">
                <a:latin typeface="+mn-lt"/>
              </a:rPr>
              <a:t>I</a:t>
            </a:r>
            <a:r>
              <a:rPr lang="en-US" altLang="zh-CN" sz="4000" b="1" dirty="0">
                <a:latin typeface="+mn-lt"/>
              </a:rPr>
              <a:t>.</a:t>
            </a:r>
            <a:r>
              <a:rPr lang="zh-CN" altLang="en-US" sz="4000" b="1" dirty="0">
                <a:latin typeface="+mn-lt"/>
              </a:rPr>
              <a:t> </a:t>
            </a:r>
            <a:r>
              <a:rPr lang="en-US" altLang="zh-CN" sz="4000" b="1" dirty="0">
                <a:latin typeface="+mn-lt"/>
              </a:rPr>
              <a:t>The</a:t>
            </a:r>
            <a:r>
              <a:rPr lang="zh-CN" altLang="en-US" sz="4000" b="1" dirty="0">
                <a:latin typeface="+mn-lt"/>
              </a:rPr>
              <a:t> </a:t>
            </a:r>
            <a:r>
              <a:rPr lang="en-US" altLang="zh-CN" sz="4000" b="1" dirty="0">
                <a:latin typeface="+mn-lt"/>
              </a:rPr>
              <a:t>nature</a:t>
            </a:r>
            <a:r>
              <a:rPr lang="zh-CN" altLang="en-US" sz="4000" b="1" dirty="0">
                <a:latin typeface="+mn-lt"/>
              </a:rPr>
              <a:t> </a:t>
            </a:r>
            <a:r>
              <a:rPr lang="en-US" altLang="zh-CN" sz="4000" b="1" dirty="0">
                <a:latin typeface="+mn-lt"/>
              </a:rPr>
              <a:t>Of</a:t>
            </a:r>
            <a:r>
              <a:rPr lang="zh-CN" altLang="en-US" sz="4000" b="1" dirty="0">
                <a:latin typeface="+mn-lt"/>
              </a:rPr>
              <a:t> </a:t>
            </a:r>
            <a:r>
              <a:rPr lang="en-US" altLang="zh-CN" sz="4000" b="1" dirty="0">
                <a:latin typeface="+mn-lt"/>
              </a:rPr>
              <a:t>Spiritual</a:t>
            </a:r>
            <a:r>
              <a:rPr lang="zh-CN" altLang="en-US" sz="4000" b="1" dirty="0">
                <a:latin typeface="+mn-lt"/>
              </a:rPr>
              <a:t> </a:t>
            </a:r>
            <a:r>
              <a:rPr lang="en-US" altLang="zh-CN" sz="4000" b="1" dirty="0">
                <a:latin typeface="+mn-lt"/>
              </a:rPr>
              <a:t>Warfare</a:t>
            </a:r>
            <a:br>
              <a:rPr lang="en-US" sz="4000" dirty="0">
                <a:latin typeface="+mn-lt"/>
              </a:rPr>
            </a:br>
            <a:r>
              <a:rPr lang="en-US" sz="4000" dirty="0">
                <a:latin typeface="+mn-lt"/>
              </a:rPr>
              <a:t>         </a:t>
            </a:r>
            <a:r>
              <a:rPr lang="en-US" altLang="zh-CN" sz="4000" b="1" dirty="0">
                <a:latin typeface="+mn-lt"/>
              </a:rPr>
              <a:t>1.</a:t>
            </a:r>
            <a:r>
              <a:rPr lang="zh-CN" altLang="en-US" sz="4000" b="1" dirty="0">
                <a:latin typeface="+mn-lt"/>
              </a:rPr>
              <a:t> </a:t>
            </a:r>
            <a:r>
              <a:rPr lang="en-US" altLang="zh-CN" sz="4000" b="1" dirty="0">
                <a:latin typeface="+mn-lt"/>
              </a:rPr>
              <a:t>Can</a:t>
            </a:r>
            <a:r>
              <a:rPr lang="zh-CN" altLang="en-US" sz="4000" b="1" dirty="0">
                <a:latin typeface="+mn-lt"/>
              </a:rPr>
              <a:t> </a:t>
            </a:r>
            <a:r>
              <a:rPr lang="en-US" altLang="zh-CN" sz="4000" b="1" dirty="0">
                <a:latin typeface="+mn-lt"/>
              </a:rPr>
              <a:t>Christian</a:t>
            </a:r>
            <a:r>
              <a:rPr lang="zh-CN" altLang="en-US" sz="4000" b="1" dirty="0">
                <a:latin typeface="+mn-lt"/>
              </a:rPr>
              <a:t> </a:t>
            </a:r>
            <a:r>
              <a:rPr lang="en-US" altLang="zh-CN" sz="4000" b="1" dirty="0">
                <a:latin typeface="+mn-lt"/>
              </a:rPr>
              <a:t>be</a:t>
            </a:r>
            <a:r>
              <a:rPr lang="zh-CN" altLang="en-US" sz="4000" b="1" dirty="0">
                <a:latin typeface="+mn-lt"/>
              </a:rPr>
              <a:t> </a:t>
            </a:r>
            <a:r>
              <a:rPr lang="en-US" altLang="zh-CN" sz="4000" b="1" dirty="0">
                <a:latin typeface="+mn-lt"/>
              </a:rPr>
              <a:t>under</a:t>
            </a:r>
            <a:r>
              <a:rPr lang="zh-CN" altLang="en-US" sz="4000" b="1" dirty="0">
                <a:latin typeface="+mn-lt"/>
              </a:rPr>
              <a:t> </a:t>
            </a:r>
            <a:r>
              <a:rPr lang="en-US" altLang="zh-CN" sz="4000" b="1" dirty="0">
                <a:latin typeface="+mn-lt"/>
              </a:rPr>
              <a:t>attack?</a:t>
            </a:r>
            <a:r>
              <a:rPr lang="en-US" sz="4000" dirty="0">
                <a:latin typeface="+mn-lt"/>
              </a:rPr>
              <a:t> </a:t>
            </a:r>
            <a:r>
              <a:rPr lang="en-US" sz="4000" b="1" dirty="0">
                <a:latin typeface="+mn-lt"/>
              </a:rPr>
              <a:t> </a:t>
            </a:r>
            <a:br>
              <a:rPr lang="en-US" sz="4000" dirty="0">
                <a:latin typeface="+mn-lt"/>
              </a:rPr>
            </a:br>
            <a:endParaRPr lang="en-US" sz="4000" dirty="0">
              <a:latin typeface="+mn-lt"/>
            </a:endParaRPr>
          </a:p>
        </p:txBody>
      </p:sp>
      <p:pic>
        <p:nvPicPr>
          <p:cNvPr id="14338" name="Picture 2" descr="devil_thug_marching_hg_clr">
            <a:extLst>
              <a:ext uri="{FF2B5EF4-FFF2-40B4-BE49-F238E27FC236}">
                <a16:creationId xmlns:a16="http://schemas.microsoft.com/office/drawing/2014/main" id="{538DAB50-78C3-BC44-8A5D-3F2CDF51F19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72038" y="3332163"/>
            <a:ext cx="3560762" cy="354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9354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57B5-F442-0649-8E96-FF2B3D487CEF}"/>
              </a:ext>
            </a:extLst>
          </p:cNvPr>
          <p:cNvSpPr>
            <a:spLocks noGrp="1"/>
          </p:cNvSpPr>
          <p:nvPr>
            <p:ph type="title"/>
          </p:nvPr>
        </p:nvSpPr>
        <p:spPr>
          <a:xfrm>
            <a:off x="838200" y="365126"/>
            <a:ext cx="10515600" cy="863174"/>
          </a:xfrm>
        </p:spPr>
        <p:txBody>
          <a:bodyPr>
            <a:noAutofit/>
          </a:bodyPr>
          <a:lstStyle/>
          <a:p>
            <a:r>
              <a:rPr lang="en-US" altLang="zh-CN" sz="4000" b="1" dirty="0">
                <a:latin typeface="+mn-lt"/>
              </a:rPr>
              <a:t>THE</a:t>
            </a:r>
            <a:r>
              <a:rPr lang="zh-CN" altLang="en-US" sz="4000" b="1" dirty="0">
                <a:latin typeface="+mn-lt"/>
              </a:rPr>
              <a:t> </a:t>
            </a:r>
            <a:r>
              <a:rPr lang="en-US" altLang="zh-CN" sz="4000" b="1" dirty="0">
                <a:latin typeface="+mn-lt"/>
              </a:rPr>
              <a:t>SIGNIFICANCE</a:t>
            </a:r>
            <a:r>
              <a:rPr lang="zh-CN" altLang="en-US" sz="4000" b="1" dirty="0">
                <a:latin typeface="+mn-lt"/>
              </a:rPr>
              <a:t> </a:t>
            </a:r>
            <a:r>
              <a:rPr lang="en-US" altLang="zh-CN" sz="4000" b="1" dirty="0">
                <a:latin typeface="+mn-lt"/>
              </a:rPr>
              <a:t>OF</a:t>
            </a:r>
            <a:r>
              <a:rPr lang="zh-CN" altLang="en-US" sz="4000" b="1" dirty="0">
                <a:latin typeface="+mn-lt"/>
              </a:rPr>
              <a:t> </a:t>
            </a:r>
            <a:r>
              <a:rPr lang="en-US" altLang="zh-CN" sz="4000" b="1" dirty="0">
                <a:latin typeface="+mn-lt"/>
              </a:rPr>
              <a:t>PRAYER &amp; INTERCESSION</a:t>
            </a:r>
            <a:r>
              <a:rPr lang="zh-CN" altLang="en-US" sz="4000" b="1" dirty="0">
                <a:latin typeface="+mn-lt"/>
              </a:rPr>
              <a:t> </a:t>
            </a:r>
            <a:br>
              <a:rPr lang="en-US" altLang="zh-CN" sz="4000" b="1" dirty="0">
                <a:latin typeface="+mn-lt"/>
              </a:rPr>
            </a:br>
            <a:r>
              <a:rPr lang="en-US" altLang="zh-CN" sz="4000" b="1" dirty="0">
                <a:latin typeface="+mn-lt"/>
              </a:rPr>
              <a:t>IN</a:t>
            </a:r>
            <a:r>
              <a:rPr lang="zh-CN" altLang="en-US" sz="4000" b="1" dirty="0">
                <a:latin typeface="+mn-lt"/>
              </a:rPr>
              <a:t> </a:t>
            </a:r>
            <a:r>
              <a:rPr lang="en-US" altLang="zh-CN" sz="4000" b="1" dirty="0">
                <a:latin typeface="+mn-lt"/>
              </a:rPr>
              <a:t>SPIRITUAL</a:t>
            </a:r>
            <a:r>
              <a:rPr lang="zh-CN" altLang="en-US" sz="4000" b="1" dirty="0">
                <a:latin typeface="+mn-lt"/>
              </a:rPr>
              <a:t> </a:t>
            </a:r>
            <a:r>
              <a:rPr lang="en-US" altLang="zh-CN" sz="4000" b="1" dirty="0">
                <a:latin typeface="+mn-lt"/>
              </a:rPr>
              <a:t>WARFARE</a:t>
            </a:r>
            <a:endParaRPr lang="en-US" sz="4000" b="1" dirty="0">
              <a:latin typeface="+mn-lt"/>
            </a:endParaRPr>
          </a:p>
        </p:txBody>
      </p:sp>
      <p:sp>
        <p:nvSpPr>
          <p:cNvPr id="3" name="Content Placeholder 2">
            <a:extLst>
              <a:ext uri="{FF2B5EF4-FFF2-40B4-BE49-F238E27FC236}">
                <a16:creationId xmlns:a16="http://schemas.microsoft.com/office/drawing/2014/main" id="{DABF909E-4A43-4C46-A1A1-76A3EA818F83}"/>
              </a:ext>
            </a:extLst>
          </p:cNvPr>
          <p:cNvSpPr>
            <a:spLocks noGrp="1"/>
          </p:cNvSpPr>
          <p:nvPr>
            <p:ph idx="1"/>
          </p:nvPr>
        </p:nvSpPr>
        <p:spPr>
          <a:xfrm>
            <a:off x="838200" y="1909337"/>
            <a:ext cx="10515600" cy="4948663"/>
          </a:xfrm>
        </p:spPr>
        <p:txBody>
          <a:bodyPr>
            <a:normAutofit/>
          </a:bodyPr>
          <a:lstStyle/>
          <a:p>
            <a:pPr marL="0" lvl="0" indent="0">
              <a:buNone/>
            </a:pPr>
            <a:r>
              <a:rPr lang="en-US" altLang="zh-CN" sz="3600" b="1" dirty="0"/>
              <a:t>1.</a:t>
            </a:r>
            <a:r>
              <a:rPr lang="en-US" sz="3600" b="1" dirty="0"/>
              <a:t> A Powerful Spiritual Weapon</a:t>
            </a:r>
            <a:endParaRPr lang="en-SG" sz="3600" dirty="0"/>
          </a:p>
          <a:p>
            <a:pPr lvl="1"/>
            <a:r>
              <a:rPr lang="en-US" sz="3200" b="1" dirty="0"/>
              <a:t>It can be fired to any spot on Earth 	– </a:t>
            </a:r>
            <a:r>
              <a:rPr lang="en-US" sz="3200" b="1" dirty="0" err="1"/>
              <a:t>Psa</a:t>
            </a:r>
            <a:r>
              <a:rPr lang="en-US" sz="3200" b="1" dirty="0"/>
              <a:t> 2:8</a:t>
            </a:r>
            <a:endParaRPr lang="en-SG" sz="3200" dirty="0"/>
          </a:p>
          <a:p>
            <a:pPr lvl="1"/>
            <a:r>
              <a:rPr lang="en-US" sz="3200" b="1" dirty="0"/>
              <a:t>It travels at the speed of thought</a:t>
            </a:r>
            <a:endParaRPr lang="en-SG" sz="3200" dirty="0"/>
          </a:p>
          <a:p>
            <a:pPr lvl="1"/>
            <a:r>
              <a:rPr lang="en-US" sz="3200" b="1" dirty="0"/>
              <a:t>It always hits its target</a:t>
            </a:r>
          </a:p>
          <a:p>
            <a:pPr marL="0" lvl="0" indent="0">
              <a:buNone/>
            </a:pPr>
            <a:r>
              <a:rPr lang="en-US" altLang="zh-CN" sz="3600" b="1" dirty="0"/>
              <a:t>2.</a:t>
            </a:r>
            <a:r>
              <a:rPr lang="zh-CN" altLang="en-US" sz="3600" b="1" dirty="0"/>
              <a:t> </a:t>
            </a:r>
            <a:r>
              <a:rPr lang="en-US" sz="3600" b="1" dirty="0"/>
              <a:t>A Tremendous Weapon</a:t>
            </a:r>
            <a:endParaRPr lang="en-SG" sz="3600" dirty="0"/>
          </a:p>
          <a:p>
            <a:pPr lvl="1"/>
            <a:r>
              <a:rPr lang="en-US" sz="3200" b="1" dirty="0"/>
              <a:t>There is no defense against it 		– Mt 16:18,19</a:t>
            </a:r>
            <a:endParaRPr lang="en-SG" sz="3200" dirty="0"/>
          </a:p>
          <a:p>
            <a:pPr lvl="1"/>
            <a:r>
              <a:rPr lang="en-US" sz="3200" b="1" dirty="0"/>
              <a:t>The gates of Hell shall not prevail against it</a:t>
            </a:r>
            <a:endParaRPr lang="en-SG" sz="3200" dirty="0"/>
          </a:p>
          <a:p>
            <a:pPr marL="0" indent="0">
              <a:buNone/>
            </a:pPr>
            <a:r>
              <a:rPr lang="en-US" altLang="zh-CN" sz="3600" dirty="0"/>
              <a:t>3</a:t>
            </a:r>
            <a:r>
              <a:rPr lang="en-US" altLang="zh-CN" sz="3600" b="1" dirty="0"/>
              <a:t>.</a:t>
            </a:r>
            <a:r>
              <a:rPr lang="zh-CN" altLang="en-US" sz="3600" b="1" dirty="0"/>
              <a:t> </a:t>
            </a:r>
            <a:r>
              <a:rPr lang="en-US" sz="3600" b="1" dirty="0"/>
              <a:t>Unleashing God’s Power On Earth</a:t>
            </a:r>
            <a:r>
              <a:rPr lang="en-SG" sz="3600" dirty="0"/>
              <a:t> </a:t>
            </a:r>
            <a:endParaRPr lang="en-US" sz="3600" dirty="0"/>
          </a:p>
        </p:txBody>
      </p:sp>
    </p:spTree>
    <p:extLst>
      <p:ext uri="{BB962C8B-B14F-4D97-AF65-F5344CB8AC3E}">
        <p14:creationId xmlns:p14="http://schemas.microsoft.com/office/powerpoint/2010/main" val="147630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C07C-BFCD-DA4C-8283-C4B289894519}"/>
              </a:ext>
            </a:extLst>
          </p:cNvPr>
          <p:cNvSpPr>
            <a:spLocks noGrp="1"/>
          </p:cNvSpPr>
          <p:nvPr>
            <p:ph type="title"/>
          </p:nvPr>
        </p:nvSpPr>
        <p:spPr>
          <a:xfrm>
            <a:off x="641445" y="365125"/>
            <a:ext cx="10712355" cy="6322278"/>
          </a:xfrm>
        </p:spPr>
        <p:txBody>
          <a:bodyPr>
            <a:normAutofit fontScale="90000"/>
          </a:bodyPr>
          <a:lstStyle/>
          <a:p>
            <a:pPr lvl="0"/>
            <a:r>
              <a:rPr lang="en-US" b="1" dirty="0">
                <a:latin typeface="+mn-lt"/>
              </a:rPr>
              <a:t>PRAYING IN THE SPIRIT</a:t>
            </a:r>
            <a:br>
              <a:rPr lang="en-SG" dirty="0">
                <a:latin typeface="+mn-lt"/>
              </a:rPr>
            </a:br>
            <a:r>
              <a:rPr lang="en-US" altLang="zh-CN" dirty="0">
                <a:latin typeface="+mn-lt"/>
              </a:rPr>
              <a:t>1.</a:t>
            </a:r>
            <a:r>
              <a:rPr lang="en-US" sz="4000" b="1" dirty="0">
                <a:latin typeface="+mn-lt"/>
              </a:rPr>
              <a:t>God’s command   	     – Isa 41:13,14</a:t>
            </a:r>
            <a:br>
              <a:rPr lang="en-SG" sz="4000" dirty="0">
                <a:latin typeface="+mn-lt"/>
              </a:rPr>
            </a:br>
            <a:r>
              <a:rPr lang="zh-CN" altLang="en-US" sz="4000" dirty="0">
                <a:latin typeface="+mn-lt"/>
              </a:rPr>
              <a:t>    </a:t>
            </a:r>
            <a:r>
              <a:rPr lang="en-SG" altLang="zh-CN" sz="4000" dirty="0">
                <a:latin typeface="+mn-lt"/>
              </a:rPr>
              <a:t>a</a:t>
            </a:r>
            <a:r>
              <a:rPr lang="en-US" altLang="zh-CN" sz="4000" dirty="0">
                <a:latin typeface="+mn-lt"/>
              </a:rPr>
              <a:t>.</a:t>
            </a:r>
            <a:r>
              <a:rPr lang="zh-CN" altLang="en-US" sz="4000" dirty="0">
                <a:latin typeface="+mn-lt"/>
              </a:rPr>
              <a:t> </a:t>
            </a:r>
            <a:r>
              <a:rPr lang="en-US" sz="4000" b="1" dirty="0">
                <a:latin typeface="+mn-lt"/>
              </a:rPr>
              <a:t>do </a:t>
            </a:r>
            <a:r>
              <a:rPr lang="en-US" sz="4000" b="1" u="sng" dirty="0">
                <a:latin typeface="+mn-lt"/>
              </a:rPr>
              <a:t>not</a:t>
            </a:r>
            <a:r>
              <a:rPr lang="en-US" sz="4000" b="1" dirty="0">
                <a:latin typeface="+mn-lt"/>
              </a:rPr>
              <a:t> fear</a:t>
            </a:r>
            <a:br>
              <a:rPr lang="en-SG" sz="4000" dirty="0">
                <a:latin typeface="+mn-lt"/>
              </a:rPr>
            </a:br>
            <a:r>
              <a:rPr lang="zh-CN" altLang="en-US" sz="4000" dirty="0">
                <a:latin typeface="+mn-lt"/>
              </a:rPr>
              <a:t>    </a:t>
            </a:r>
            <a:r>
              <a:rPr lang="en-US" altLang="zh-CN" sz="4000" dirty="0">
                <a:latin typeface="+mn-lt"/>
              </a:rPr>
              <a:t>b.</a:t>
            </a:r>
            <a:r>
              <a:rPr lang="zh-CN" altLang="en-US" sz="4000" dirty="0">
                <a:latin typeface="+mn-lt"/>
              </a:rPr>
              <a:t> </a:t>
            </a:r>
            <a:r>
              <a:rPr lang="en-US" sz="4000" b="1" dirty="0">
                <a:latin typeface="+mn-lt"/>
              </a:rPr>
              <a:t>fear rules out faith</a:t>
            </a:r>
            <a:br>
              <a:rPr lang="en-SG" sz="4000" b="1" dirty="0">
                <a:latin typeface="+mn-lt"/>
              </a:rPr>
            </a:br>
            <a:r>
              <a:rPr lang="en-US" altLang="zh-CN" sz="4000" dirty="0">
                <a:latin typeface="+mn-lt"/>
              </a:rPr>
              <a:t>2.</a:t>
            </a:r>
            <a:r>
              <a:rPr lang="zh-CN" altLang="en-US" sz="4000" dirty="0">
                <a:latin typeface="+mn-lt"/>
              </a:rPr>
              <a:t> </a:t>
            </a:r>
            <a:r>
              <a:rPr lang="en-US" sz="4000" b="1" dirty="0">
                <a:latin typeface="+mn-lt"/>
              </a:rPr>
              <a:t>God’s word of comfort</a:t>
            </a:r>
            <a:br>
              <a:rPr lang="en-US" sz="4000" b="1" dirty="0">
                <a:latin typeface="+mn-lt"/>
              </a:rPr>
            </a:br>
            <a:r>
              <a:rPr lang="zh-CN" altLang="en-US" sz="4000" b="1" dirty="0">
                <a:latin typeface="+mn-lt"/>
              </a:rPr>
              <a:t>    </a:t>
            </a:r>
            <a:r>
              <a:rPr lang="en-US" altLang="zh-CN" sz="4000" b="1" dirty="0">
                <a:latin typeface="+mn-lt"/>
              </a:rPr>
              <a:t>a.</a:t>
            </a:r>
            <a:r>
              <a:rPr lang="zh-CN" altLang="en-US" sz="4000" b="1" dirty="0">
                <a:latin typeface="+mn-lt"/>
              </a:rPr>
              <a:t> </a:t>
            </a:r>
            <a:r>
              <a:rPr lang="en-US" sz="4000" b="1" dirty="0">
                <a:latin typeface="+mn-lt"/>
              </a:rPr>
              <a:t>I am with you</a:t>
            </a:r>
            <a:br>
              <a:rPr lang="en-SG" sz="4000" dirty="0">
                <a:latin typeface="+mn-lt"/>
              </a:rPr>
            </a:br>
            <a:r>
              <a:rPr lang="zh-CN" altLang="en-US" sz="4000" dirty="0">
                <a:latin typeface="+mn-lt"/>
              </a:rPr>
              <a:t>    </a:t>
            </a:r>
            <a:r>
              <a:rPr lang="en-US" altLang="zh-CN" sz="4000" dirty="0">
                <a:latin typeface="+mn-lt"/>
              </a:rPr>
              <a:t>b.</a:t>
            </a:r>
            <a:r>
              <a:rPr lang="zh-CN" altLang="en-US" sz="4000" dirty="0">
                <a:latin typeface="+mn-lt"/>
              </a:rPr>
              <a:t> </a:t>
            </a:r>
            <a:r>
              <a:rPr lang="en-US" sz="4000" b="1" dirty="0">
                <a:latin typeface="+mn-lt"/>
              </a:rPr>
              <a:t>I will hold your hand 						</a:t>
            </a:r>
            <a:br>
              <a:rPr lang="en-SG" sz="4000" dirty="0">
                <a:latin typeface="+mn-lt"/>
              </a:rPr>
            </a:br>
            <a:r>
              <a:rPr lang="en-US" altLang="zh-CN" sz="4000" dirty="0">
                <a:latin typeface="+mn-lt"/>
              </a:rPr>
              <a:t>3.</a:t>
            </a:r>
            <a:r>
              <a:rPr lang="zh-CN" altLang="en-US" sz="4000" dirty="0">
                <a:latin typeface="+mn-lt"/>
              </a:rPr>
              <a:t> </a:t>
            </a:r>
            <a:r>
              <a:rPr lang="en-US" sz="4000" b="1" dirty="0">
                <a:latin typeface="+mn-lt"/>
              </a:rPr>
              <a:t>God’s provision  		       – Isa 41:15,16</a:t>
            </a:r>
            <a:br>
              <a:rPr lang="en-SG" sz="4000" dirty="0">
                <a:latin typeface="+mn-lt"/>
              </a:rPr>
            </a:br>
            <a:r>
              <a:rPr lang="en-US" sz="4000" b="1" dirty="0">
                <a:latin typeface="+mn-lt"/>
              </a:rPr>
              <a:t> </a:t>
            </a:r>
            <a:r>
              <a:rPr lang="zh-CN" altLang="en-US" sz="4000" b="1" dirty="0">
                <a:latin typeface="+mn-lt"/>
              </a:rPr>
              <a:t>    </a:t>
            </a:r>
            <a:r>
              <a:rPr lang="en-US" altLang="zh-CN" sz="4000" b="1" dirty="0">
                <a:latin typeface="+mn-lt"/>
              </a:rPr>
              <a:t>a.</a:t>
            </a:r>
            <a:r>
              <a:rPr lang="zh-CN" altLang="en-US" sz="4000" b="1" dirty="0">
                <a:latin typeface="+mn-lt"/>
              </a:rPr>
              <a:t> </a:t>
            </a:r>
            <a:r>
              <a:rPr lang="en-US" sz="4000" b="1" dirty="0">
                <a:latin typeface="+mn-lt"/>
              </a:rPr>
              <a:t>I will give you a new sharp instrument</a:t>
            </a:r>
            <a:br>
              <a:rPr lang="en-SG" sz="4000" dirty="0">
                <a:latin typeface="+mn-lt"/>
              </a:rPr>
            </a:br>
            <a:r>
              <a:rPr lang="zh-CN" altLang="en-US" sz="4000" dirty="0">
                <a:latin typeface="+mn-lt"/>
              </a:rPr>
              <a:t>     </a:t>
            </a:r>
            <a:r>
              <a:rPr lang="en-US" altLang="zh-CN" sz="4000" dirty="0">
                <a:latin typeface="+mn-lt"/>
              </a:rPr>
              <a:t>b.</a:t>
            </a:r>
            <a:r>
              <a:rPr lang="zh-CN" altLang="en-US" sz="4000" dirty="0">
                <a:latin typeface="+mn-lt"/>
              </a:rPr>
              <a:t> </a:t>
            </a:r>
            <a:r>
              <a:rPr lang="en-US" sz="4000" b="1" dirty="0">
                <a:latin typeface="+mn-lt"/>
              </a:rPr>
              <a:t>God’s promise</a:t>
            </a:r>
            <a:br>
              <a:rPr lang="en-SG" sz="4000" dirty="0">
                <a:latin typeface="+mn-lt"/>
              </a:rPr>
            </a:br>
            <a:r>
              <a:rPr lang="zh-CN" altLang="en-US" sz="4000" dirty="0">
                <a:latin typeface="+mn-lt"/>
              </a:rPr>
              <a:t>     </a:t>
            </a:r>
            <a:r>
              <a:rPr lang="en-US" altLang="zh-CN" sz="4000" dirty="0">
                <a:latin typeface="+mn-lt"/>
              </a:rPr>
              <a:t>c.</a:t>
            </a:r>
            <a:r>
              <a:rPr lang="zh-CN" altLang="en-US" sz="4000" dirty="0">
                <a:latin typeface="+mn-lt"/>
              </a:rPr>
              <a:t> </a:t>
            </a:r>
            <a:r>
              <a:rPr lang="en-US" sz="4000" b="1" dirty="0">
                <a:latin typeface="+mn-lt"/>
              </a:rPr>
              <a:t>I will enable you to conquer</a:t>
            </a:r>
            <a:br>
              <a:rPr lang="en-SG" sz="4000" dirty="0">
                <a:latin typeface="+mn-lt"/>
              </a:rPr>
            </a:br>
            <a:r>
              <a:rPr lang="zh-CN" altLang="en-US" sz="4000" dirty="0">
                <a:latin typeface="+mn-lt"/>
              </a:rPr>
              <a:t>     </a:t>
            </a:r>
            <a:r>
              <a:rPr lang="en-US" altLang="zh-CN" sz="4000" dirty="0">
                <a:latin typeface="+mn-lt"/>
              </a:rPr>
              <a:t>d.</a:t>
            </a:r>
            <a:r>
              <a:rPr lang="zh-CN" altLang="en-US" sz="4000" dirty="0">
                <a:latin typeface="+mn-lt"/>
              </a:rPr>
              <a:t> </a:t>
            </a:r>
            <a:r>
              <a:rPr lang="en-US" sz="4000" b="1" dirty="0">
                <a:latin typeface="+mn-lt"/>
              </a:rPr>
              <a:t>I will make you victorious</a:t>
            </a:r>
            <a:br>
              <a:rPr lang="en-SG" sz="4000" dirty="0">
                <a:latin typeface="+mn-lt"/>
              </a:rPr>
            </a:br>
            <a:endParaRPr lang="en-US" sz="4000" dirty="0">
              <a:latin typeface="+mn-lt"/>
            </a:endParaRPr>
          </a:p>
        </p:txBody>
      </p:sp>
    </p:spTree>
    <p:extLst>
      <p:ext uri="{BB962C8B-B14F-4D97-AF65-F5344CB8AC3E}">
        <p14:creationId xmlns:p14="http://schemas.microsoft.com/office/powerpoint/2010/main" val="2435150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C5DB21-8FD0-4A4D-8A40-9C2F26772FE8}"/>
              </a:ext>
            </a:extLst>
          </p:cNvPr>
          <p:cNvPicPr>
            <a:picLocks noChangeAspect="1"/>
          </p:cNvPicPr>
          <p:nvPr/>
        </p:nvPicPr>
        <p:blipFill>
          <a:blip r:embed="rId2"/>
          <a:stretch>
            <a:fillRect/>
          </a:stretch>
        </p:blipFill>
        <p:spPr>
          <a:xfrm>
            <a:off x="0" y="-46630"/>
            <a:ext cx="12192000" cy="6904630"/>
          </a:xfrm>
          <a:prstGeom prst="rect">
            <a:avLst/>
          </a:prstGeom>
        </p:spPr>
      </p:pic>
    </p:spTree>
    <p:extLst>
      <p:ext uri="{BB962C8B-B14F-4D97-AF65-F5344CB8AC3E}">
        <p14:creationId xmlns:p14="http://schemas.microsoft.com/office/powerpoint/2010/main" val="2481470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19B3E-19AC-C047-83C4-248A986B117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B3D97B2-29ED-E843-AF7B-BBC4023ADA7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FA2C5CA-1D78-B64F-8FF5-7B1EA4D8A6D7}"/>
              </a:ext>
            </a:extLst>
          </p:cNvPr>
          <p:cNvPicPr>
            <a:picLocks noChangeAspect="1"/>
          </p:cNvPicPr>
          <p:nvPr/>
        </p:nvPicPr>
        <p:blipFill>
          <a:blip r:embed="rId2"/>
          <a:stretch>
            <a:fillRect/>
          </a:stretch>
        </p:blipFill>
        <p:spPr>
          <a:xfrm>
            <a:off x="0" y="0"/>
            <a:ext cx="12191999" cy="6857999"/>
          </a:xfrm>
          <a:prstGeom prst="rect">
            <a:avLst/>
          </a:prstGeom>
        </p:spPr>
      </p:pic>
    </p:spTree>
    <p:extLst>
      <p:ext uri="{BB962C8B-B14F-4D97-AF65-F5344CB8AC3E}">
        <p14:creationId xmlns:p14="http://schemas.microsoft.com/office/powerpoint/2010/main" val="2322236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1CCBA-58CB-6F44-96E5-8C6303B14BBB}"/>
              </a:ext>
            </a:extLst>
          </p:cNvPr>
          <p:cNvSpPr>
            <a:spLocks noGrp="1"/>
          </p:cNvSpPr>
          <p:nvPr>
            <p:ph type="title"/>
          </p:nvPr>
        </p:nvSpPr>
        <p:spPr>
          <a:xfrm>
            <a:off x="1173707" y="332656"/>
            <a:ext cx="10339024" cy="6525344"/>
          </a:xfrm>
          <a:ln>
            <a:miter lim="800000"/>
            <a:headEnd/>
            <a:tailEnd/>
          </a:ln>
          <a:extLst>
            <a:ext uri="{909E8E84-426E-40dd-AFC4-6F175D3DCCD1}"/>
            <a:ext uri="{91240B29-F687-4f45-9708-019B960494DF}"/>
            <a:ext uri="{FAA26D3D-D897-4be2-8F04-BA451C77F1D7}"/>
          </a:extLst>
        </p:spPr>
        <p:txBody>
          <a:bodyPr rtlCol="0">
            <a:noAutofit/>
          </a:bodyPr>
          <a:lstStyle/>
          <a:p>
            <a:pPr>
              <a:defRPr/>
            </a:pPr>
            <a:r>
              <a:rPr lang="en-US" altLang="zh-CN" sz="4800" b="1" dirty="0">
                <a:ln>
                  <a:solidFill>
                    <a:srgbClr val="FF0000"/>
                  </a:solidFill>
                </a:ln>
                <a:latin typeface="+mn-lt"/>
              </a:rPr>
              <a:t>I. Warnings</a:t>
            </a:r>
            <a:r>
              <a:rPr lang="zh-CN" altLang="en-US" sz="4800" b="1" dirty="0">
                <a:ln>
                  <a:solidFill>
                    <a:srgbClr val="FF0000"/>
                  </a:solidFill>
                </a:ln>
                <a:latin typeface="+mn-lt"/>
              </a:rPr>
              <a:t> </a:t>
            </a:r>
            <a:r>
              <a:rPr lang="en-US" altLang="zh-CN" sz="4800" b="1" dirty="0">
                <a:ln>
                  <a:solidFill>
                    <a:srgbClr val="FF0000"/>
                  </a:solidFill>
                </a:ln>
                <a:latin typeface="+mn-lt"/>
              </a:rPr>
              <a:t>concerning</a:t>
            </a:r>
            <a:r>
              <a:rPr lang="zh-CN" altLang="en-US" sz="4800" b="1" dirty="0">
                <a:ln>
                  <a:solidFill>
                    <a:srgbClr val="FF0000"/>
                  </a:solidFill>
                </a:ln>
                <a:latin typeface="+mn-lt"/>
              </a:rPr>
              <a:t> </a:t>
            </a:r>
            <a:r>
              <a:rPr lang="en-US" altLang="zh-CN" sz="4800" b="1" dirty="0">
                <a:ln>
                  <a:solidFill>
                    <a:srgbClr val="FF0000"/>
                  </a:solidFill>
                </a:ln>
                <a:latin typeface="+mn-lt"/>
              </a:rPr>
              <a:t>spiritual</a:t>
            </a:r>
            <a:r>
              <a:rPr lang="zh-CN" altLang="en-US" sz="4800" b="1" dirty="0">
                <a:ln>
                  <a:solidFill>
                    <a:srgbClr val="FF0000"/>
                  </a:solidFill>
                </a:ln>
                <a:latin typeface="+mn-lt"/>
              </a:rPr>
              <a:t> </a:t>
            </a:r>
            <a:r>
              <a:rPr lang="en-US" altLang="zh-CN" sz="4800" b="1" dirty="0">
                <a:ln>
                  <a:solidFill>
                    <a:srgbClr val="FF0000"/>
                  </a:solidFill>
                </a:ln>
                <a:latin typeface="+mn-lt"/>
              </a:rPr>
              <a:t>warfare</a:t>
            </a:r>
            <a:br>
              <a:rPr lang="en-US" sz="4000" b="1" dirty="0">
                <a:ln>
                  <a:solidFill>
                    <a:srgbClr val="FF0000"/>
                  </a:solidFill>
                </a:ln>
                <a:latin typeface="+mn-lt"/>
              </a:rPr>
            </a:br>
            <a:r>
              <a:rPr lang="en-US" sz="3600" b="1" dirty="0">
                <a:latin typeface="+mn-lt"/>
              </a:rPr>
              <a:t>A</a:t>
            </a:r>
            <a:r>
              <a:rPr lang="en-US" sz="3200" b="1" dirty="0">
                <a:latin typeface="+mn-lt"/>
              </a:rPr>
              <a:t>.  </a:t>
            </a:r>
            <a:r>
              <a:rPr lang="en-US" altLang="zh-CN" sz="3200" b="1" dirty="0">
                <a:latin typeface="+mn-lt"/>
              </a:rPr>
              <a:t>Principalities</a:t>
            </a:r>
            <a:r>
              <a:rPr lang="zh-CN" altLang="en-US" sz="3200" b="1" dirty="0">
                <a:latin typeface="+mn-lt"/>
              </a:rPr>
              <a:t> </a:t>
            </a:r>
            <a:r>
              <a:rPr lang="en-US" altLang="zh-CN" sz="3200" b="1" dirty="0">
                <a:latin typeface="+mn-lt"/>
              </a:rPr>
              <a:t>and</a:t>
            </a:r>
            <a:r>
              <a:rPr lang="zh-CN" altLang="en-US" sz="3200" b="1" dirty="0">
                <a:latin typeface="+mn-lt"/>
              </a:rPr>
              <a:t> </a:t>
            </a:r>
            <a:r>
              <a:rPr lang="en-US" altLang="zh-CN" sz="3200" b="1" dirty="0">
                <a:latin typeface="+mn-lt"/>
              </a:rPr>
              <a:t>Powers</a:t>
            </a:r>
            <a:r>
              <a:rPr lang="zh-CN" altLang="en-US" sz="3200" b="1" dirty="0">
                <a:latin typeface="+mn-lt"/>
              </a:rPr>
              <a:t>（</a:t>
            </a:r>
            <a:r>
              <a:rPr lang="en-US" altLang="zh-CN" sz="3200" b="1" dirty="0" err="1">
                <a:latin typeface="+mn-lt"/>
              </a:rPr>
              <a:t>Eph</a:t>
            </a:r>
            <a:r>
              <a:rPr lang="zh-CN" altLang="en-US" sz="3200" b="1" dirty="0">
                <a:latin typeface="+mn-lt"/>
              </a:rPr>
              <a:t> </a:t>
            </a:r>
            <a:r>
              <a:rPr lang="en-US" sz="3200" b="1" dirty="0">
                <a:latin typeface="+mn-lt"/>
              </a:rPr>
              <a:t>6:10-13</a:t>
            </a:r>
            <a:r>
              <a:rPr lang="en-US" altLang="zh-CN" sz="3200" b="1" dirty="0">
                <a:latin typeface="+mn-lt"/>
              </a:rPr>
              <a:t>)</a:t>
            </a:r>
            <a:r>
              <a:rPr lang="en-US" sz="3200" b="1" dirty="0">
                <a:latin typeface="+mn-lt"/>
              </a:rPr>
              <a:t>   </a:t>
            </a:r>
            <a:br>
              <a:rPr lang="en-US" sz="3200" b="1" dirty="0">
                <a:latin typeface="+mn-lt"/>
              </a:rPr>
            </a:br>
            <a:r>
              <a:rPr lang="en-US" sz="3200" b="1" dirty="0">
                <a:latin typeface="+mn-lt"/>
              </a:rPr>
              <a:t> 1.  </a:t>
            </a:r>
            <a:r>
              <a:rPr lang="en-US" altLang="zh-CN" sz="3200" b="1" dirty="0">
                <a:latin typeface="+mn-lt"/>
              </a:rPr>
              <a:t>The</a:t>
            </a:r>
            <a:r>
              <a:rPr lang="zh-CN" altLang="en-US" sz="3200" b="1" dirty="0">
                <a:latin typeface="+mn-lt"/>
              </a:rPr>
              <a:t> </a:t>
            </a:r>
            <a:r>
              <a:rPr lang="en-US" altLang="zh-CN" sz="3200" b="1" dirty="0">
                <a:latin typeface="+mn-lt"/>
              </a:rPr>
              <a:t>Need</a:t>
            </a:r>
            <a:r>
              <a:rPr lang="zh-CN" altLang="en-US" sz="3200" b="1" dirty="0">
                <a:latin typeface="+mn-lt"/>
              </a:rPr>
              <a:t> </a:t>
            </a:r>
            <a:r>
              <a:rPr lang="en-US" altLang="zh-CN" sz="3600" b="1" dirty="0">
                <a:latin typeface="+mn-lt"/>
              </a:rPr>
              <a:t>to</a:t>
            </a:r>
            <a:r>
              <a:rPr lang="zh-CN" altLang="en-US" sz="3600" b="1" dirty="0">
                <a:latin typeface="+mn-lt"/>
              </a:rPr>
              <a:t> </a:t>
            </a:r>
            <a:r>
              <a:rPr lang="en-US" altLang="zh-CN" sz="3600" b="1" dirty="0">
                <a:latin typeface="+mn-lt"/>
              </a:rPr>
              <a:t>be</a:t>
            </a:r>
            <a:r>
              <a:rPr lang="zh-CN" altLang="en-US" sz="3600" b="1" dirty="0">
                <a:latin typeface="+mn-lt"/>
              </a:rPr>
              <a:t> </a:t>
            </a:r>
            <a:r>
              <a:rPr lang="en-US" altLang="zh-CN" sz="3600" b="1" dirty="0">
                <a:latin typeface="+mn-lt"/>
              </a:rPr>
              <a:t>spiritually</a:t>
            </a:r>
            <a:r>
              <a:rPr lang="zh-CN" altLang="en-US" sz="3600" b="1" dirty="0">
                <a:latin typeface="+mn-lt"/>
              </a:rPr>
              <a:t> </a:t>
            </a:r>
            <a:r>
              <a:rPr lang="en-US" altLang="zh-CN" sz="3600" b="1" dirty="0">
                <a:latin typeface="+mn-lt"/>
              </a:rPr>
              <a:t>strong</a:t>
            </a:r>
            <a:r>
              <a:rPr lang="zh-CN" altLang="en-US" sz="3200" b="1" dirty="0">
                <a:latin typeface="+mn-lt"/>
              </a:rPr>
              <a:t>（</a:t>
            </a:r>
            <a:r>
              <a:rPr lang="en-US" altLang="zh-CN" sz="3200" b="1" dirty="0">
                <a:latin typeface="+mn-lt"/>
              </a:rPr>
              <a:t>Ps</a:t>
            </a:r>
            <a:r>
              <a:rPr lang="zh-CN" altLang="en-US" sz="3200" b="1" dirty="0">
                <a:latin typeface="+mn-lt"/>
              </a:rPr>
              <a:t> </a:t>
            </a:r>
            <a:r>
              <a:rPr lang="en-US" sz="3200" b="1" dirty="0">
                <a:latin typeface="+mn-lt"/>
              </a:rPr>
              <a:t>62:1-4</a:t>
            </a:r>
            <a:r>
              <a:rPr lang="en-US" altLang="zh-CN" sz="3200" b="1" dirty="0">
                <a:latin typeface="+mn-lt"/>
              </a:rPr>
              <a:t>)</a:t>
            </a:r>
            <a:br>
              <a:rPr lang="en-SG" altLang="zh-CN" sz="3200" b="1" dirty="0">
                <a:latin typeface="+mn-lt"/>
              </a:rPr>
            </a:br>
            <a:r>
              <a:rPr lang="zh-CN" altLang="en-US" sz="3200" b="1" dirty="0">
                <a:latin typeface="+mn-lt"/>
              </a:rPr>
              <a:t>     </a:t>
            </a:r>
            <a:r>
              <a:rPr lang="en-US" sz="3600" b="1" dirty="0">
                <a:latin typeface="+mn-lt"/>
              </a:rPr>
              <a:t>a. </a:t>
            </a:r>
            <a:r>
              <a:rPr lang="en-US" altLang="zh-CN" sz="3600" b="1" dirty="0">
                <a:latin typeface="+mn-lt"/>
              </a:rPr>
              <a:t>Trusting</a:t>
            </a:r>
            <a:r>
              <a:rPr lang="zh-CN" altLang="en-US" sz="3600" b="1" dirty="0">
                <a:latin typeface="+mn-lt"/>
              </a:rPr>
              <a:t> </a:t>
            </a:r>
            <a:r>
              <a:rPr lang="en-US" altLang="zh-CN" sz="3600" b="1" dirty="0">
                <a:latin typeface="+mn-lt"/>
              </a:rPr>
              <a:t>in</a:t>
            </a:r>
            <a:r>
              <a:rPr lang="zh-CN" altLang="en-US" sz="3600" b="1" dirty="0">
                <a:latin typeface="+mn-lt"/>
              </a:rPr>
              <a:t> </a:t>
            </a:r>
            <a:r>
              <a:rPr lang="en-US" altLang="zh-CN" sz="3600" b="1" dirty="0">
                <a:latin typeface="+mn-lt"/>
              </a:rPr>
              <a:t>His</a:t>
            </a:r>
            <a:r>
              <a:rPr lang="zh-CN" altLang="en-US" sz="3600" b="1" dirty="0">
                <a:latin typeface="+mn-lt"/>
              </a:rPr>
              <a:t> </a:t>
            </a:r>
            <a:r>
              <a:rPr lang="en-US" altLang="zh-CN" sz="3600" b="1" dirty="0">
                <a:latin typeface="+mn-lt"/>
              </a:rPr>
              <a:t>might</a:t>
            </a:r>
            <a:r>
              <a:rPr lang="zh-CN" altLang="en-US" sz="3600" b="1" dirty="0">
                <a:latin typeface="+mn-lt"/>
              </a:rPr>
              <a:t> </a:t>
            </a:r>
            <a:r>
              <a:rPr lang="en-US" altLang="zh-CN" sz="3600" b="1" dirty="0">
                <a:latin typeface="+mn-lt"/>
              </a:rPr>
              <a:t>and</a:t>
            </a:r>
            <a:r>
              <a:rPr lang="zh-CN" altLang="en-US" sz="3600" b="1" dirty="0">
                <a:latin typeface="+mn-lt"/>
              </a:rPr>
              <a:t> </a:t>
            </a:r>
            <a:r>
              <a:rPr lang="en-US" altLang="zh-CN" sz="3600" b="1" dirty="0">
                <a:latin typeface="+mn-lt"/>
              </a:rPr>
              <a:t>Power</a:t>
            </a:r>
            <a:r>
              <a:rPr lang="zh-CN" altLang="en-US" sz="3600" b="1" dirty="0">
                <a:latin typeface="+mn-lt"/>
              </a:rPr>
              <a:t> </a:t>
            </a:r>
            <a:br>
              <a:rPr lang="en-US" altLang="zh-CN" sz="3600" b="1" dirty="0">
                <a:latin typeface="+mn-lt"/>
              </a:rPr>
            </a:br>
            <a:r>
              <a:rPr lang="zh-CN" altLang="en-US" sz="3600" b="1" dirty="0">
                <a:latin typeface="+mn-lt"/>
              </a:rPr>
              <a:t>         － </a:t>
            </a:r>
            <a:r>
              <a:rPr lang="en-US" altLang="zh-CN" sz="3600" b="1" dirty="0">
                <a:latin typeface="+mn-lt"/>
              </a:rPr>
              <a:t>Not</a:t>
            </a:r>
            <a:r>
              <a:rPr lang="zh-CN" altLang="en-US" sz="3600" b="1" dirty="0">
                <a:latin typeface="+mn-lt"/>
              </a:rPr>
              <a:t> </a:t>
            </a:r>
            <a:r>
              <a:rPr lang="en-US" altLang="zh-CN" sz="3600" b="1" dirty="0">
                <a:latin typeface="+mn-lt"/>
              </a:rPr>
              <a:t>by</a:t>
            </a:r>
            <a:r>
              <a:rPr lang="zh-CN" altLang="en-US" sz="3600" b="1" dirty="0">
                <a:latin typeface="+mn-lt"/>
              </a:rPr>
              <a:t> </a:t>
            </a:r>
            <a:r>
              <a:rPr lang="en-US" altLang="zh-CN" sz="3600" b="1" dirty="0">
                <a:latin typeface="+mn-lt"/>
              </a:rPr>
              <a:t>our</a:t>
            </a:r>
            <a:r>
              <a:rPr lang="zh-CN" altLang="en-US" sz="3600" b="1" dirty="0">
                <a:latin typeface="+mn-lt"/>
              </a:rPr>
              <a:t> </a:t>
            </a:r>
            <a:r>
              <a:rPr lang="en-US" altLang="zh-CN" sz="3600" b="1" dirty="0">
                <a:latin typeface="+mn-lt"/>
              </a:rPr>
              <a:t>intelligence</a:t>
            </a:r>
            <a:r>
              <a:rPr lang="zh-CN" altLang="en-US" sz="3600" b="1" dirty="0">
                <a:latin typeface="+mn-lt"/>
              </a:rPr>
              <a:t>（</a:t>
            </a:r>
            <a:r>
              <a:rPr lang="en-US" altLang="zh-CN" sz="3600" b="1" dirty="0">
                <a:latin typeface="+mn-lt"/>
              </a:rPr>
              <a:t>1</a:t>
            </a:r>
            <a:r>
              <a:rPr lang="zh-CN" altLang="en-US" sz="3600" b="1" dirty="0">
                <a:latin typeface="+mn-lt"/>
              </a:rPr>
              <a:t> </a:t>
            </a:r>
            <a:r>
              <a:rPr lang="en-US" altLang="zh-CN" sz="3600" b="1" dirty="0">
                <a:latin typeface="+mn-lt"/>
              </a:rPr>
              <a:t>Cor</a:t>
            </a:r>
            <a:r>
              <a:rPr lang="zh-CN" altLang="en-US" sz="3600" b="1" dirty="0">
                <a:latin typeface="+mn-lt"/>
              </a:rPr>
              <a:t> </a:t>
            </a:r>
            <a:r>
              <a:rPr lang="en-US" sz="3600" b="1" dirty="0">
                <a:latin typeface="+mn-lt"/>
              </a:rPr>
              <a:t>1:19</a:t>
            </a:r>
            <a:r>
              <a:rPr lang="zh-CN" altLang="en-US" sz="3600" b="1" dirty="0">
                <a:latin typeface="+mn-lt"/>
              </a:rPr>
              <a:t>）</a:t>
            </a:r>
            <a:br>
              <a:rPr lang="en-US" sz="3600" b="1" dirty="0">
                <a:latin typeface="+mn-lt"/>
              </a:rPr>
            </a:br>
            <a:r>
              <a:rPr lang="zh-CN" altLang="en-US" sz="3600" b="1" dirty="0">
                <a:latin typeface="+mn-lt"/>
              </a:rPr>
              <a:t>   </a:t>
            </a:r>
            <a:r>
              <a:rPr lang="en-US" sz="3600" b="1" dirty="0">
                <a:latin typeface="+mn-lt"/>
              </a:rPr>
              <a:t> b. </a:t>
            </a:r>
            <a:r>
              <a:rPr lang="en-US" altLang="zh-CN" sz="3600" b="1" dirty="0">
                <a:latin typeface="+mn-lt"/>
              </a:rPr>
              <a:t>Why</a:t>
            </a:r>
            <a:r>
              <a:rPr lang="zh-CN" altLang="en-US" sz="3600" b="1" dirty="0">
                <a:latin typeface="+mn-lt"/>
              </a:rPr>
              <a:t> </a:t>
            </a:r>
            <a:r>
              <a:rPr lang="en-US" altLang="zh-CN" sz="3600" b="1" dirty="0">
                <a:latin typeface="+mn-lt"/>
              </a:rPr>
              <a:t>is</a:t>
            </a:r>
            <a:r>
              <a:rPr lang="zh-CN" altLang="en-US" sz="3600" b="1" dirty="0">
                <a:latin typeface="+mn-lt"/>
              </a:rPr>
              <a:t> </a:t>
            </a:r>
            <a:r>
              <a:rPr lang="en-US" altLang="zh-CN" sz="3600" b="1" dirty="0">
                <a:latin typeface="+mn-lt"/>
              </a:rPr>
              <a:t>it</a:t>
            </a:r>
            <a:r>
              <a:rPr lang="zh-CN" altLang="en-US" sz="3600" b="1" dirty="0">
                <a:latin typeface="+mn-lt"/>
              </a:rPr>
              <a:t> </a:t>
            </a:r>
            <a:r>
              <a:rPr lang="en-US" altLang="zh-CN" sz="3600" b="1" dirty="0">
                <a:latin typeface="+mn-lt"/>
              </a:rPr>
              <a:t>necessary?</a:t>
            </a:r>
            <a:br>
              <a:rPr lang="en-US" altLang="zh-CN" sz="3600" b="1" dirty="0">
                <a:latin typeface="+mn-lt"/>
              </a:rPr>
            </a:br>
            <a:r>
              <a:rPr lang="zh-CN" altLang="en-US" sz="3600" b="1" dirty="0">
                <a:latin typeface="+mn-lt"/>
              </a:rPr>
              <a:t>         －</a:t>
            </a:r>
            <a:r>
              <a:rPr lang="en-US" sz="3600" b="1" dirty="0">
                <a:latin typeface="+mn-lt"/>
              </a:rPr>
              <a:t> </a:t>
            </a:r>
            <a:r>
              <a:rPr lang="en-US" altLang="zh-CN" sz="3600" b="1" dirty="0">
                <a:latin typeface="+mn-lt"/>
              </a:rPr>
              <a:t>We</a:t>
            </a:r>
            <a:r>
              <a:rPr lang="zh-CN" altLang="en-US" sz="3600" b="1" dirty="0">
                <a:latin typeface="+mn-lt"/>
              </a:rPr>
              <a:t> </a:t>
            </a:r>
            <a:r>
              <a:rPr lang="en-US" altLang="zh-CN" sz="3600" b="1" dirty="0">
                <a:latin typeface="+mn-lt"/>
              </a:rPr>
              <a:t>are</a:t>
            </a:r>
            <a:r>
              <a:rPr lang="zh-CN" altLang="en-US" sz="3600" b="1" dirty="0">
                <a:latin typeface="+mn-lt"/>
              </a:rPr>
              <a:t> </a:t>
            </a:r>
            <a:r>
              <a:rPr lang="en-US" altLang="zh-CN" sz="3600" b="1" dirty="0">
                <a:latin typeface="+mn-lt"/>
              </a:rPr>
              <a:t>in</a:t>
            </a:r>
            <a:r>
              <a:rPr lang="zh-CN" altLang="en-US" sz="3600" b="1" dirty="0">
                <a:latin typeface="+mn-lt"/>
              </a:rPr>
              <a:t> </a:t>
            </a:r>
            <a:r>
              <a:rPr lang="en-US" altLang="zh-CN" sz="3600" b="1" dirty="0">
                <a:latin typeface="+mn-lt"/>
              </a:rPr>
              <a:t>spiritual</a:t>
            </a:r>
            <a:r>
              <a:rPr lang="zh-CN" altLang="en-US" sz="3600" b="1" dirty="0">
                <a:latin typeface="+mn-lt"/>
              </a:rPr>
              <a:t> </a:t>
            </a:r>
            <a:r>
              <a:rPr lang="en-US" altLang="zh-CN" sz="3600" b="1" dirty="0">
                <a:latin typeface="+mn-lt"/>
              </a:rPr>
              <a:t>warfare</a:t>
            </a:r>
            <a:r>
              <a:rPr lang="en-US" sz="3600" b="1" dirty="0">
                <a:latin typeface="+mn-lt"/>
              </a:rPr>
              <a:t>       	</a:t>
            </a:r>
            <a:br>
              <a:rPr lang="en-US" sz="4800" dirty="0">
                <a:latin typeface="+mn-lt"/>
              </a:rPr>
            </a:br>
            <a:r>
              <a:rPr lang="en-US" sz="4800" dirty="0">
                <a:ln>
                  <a:solidFill>
                    <a:srgbClr val="FF0000"/>
                  </a:solidFill>
                </a:ln>
                <a:latin typeface="+mn-lt"/>
              </a:rPr>
              <a:t>  </a:t>
            </a:r>
            <a:br>
              <a:rPr lang="en-US" sz="4800" dirty="0">
                <a:ln>
                  <a:solidFill>
                    <a:srgbClr val="FF0000"/>
                  </a:solidFill>
                </a:ln>
                <a:latin typeface="+mn-lt"/>
              </a:rPr>
            </a:br>
            <a:endParaRPr lang="en-US" sz="4800" dirty="0">
              <a:ln>
                <a:solidFill>
                  <a:srgbClr val="FF0000"/>
                </a:solidFill>
              </a:ln>
              <a:latin typeface="+mn-lt"/>
            </a:endParaRPr>
          </a:p>
        </p:txBody>
      </p:sp>
      <p:pic>
        <p:nvPicPr>
          <p:cNvPr id="15362" name="Picture 2" descr="book_page_flip_hg_clr">
            <a:extLst>
              <a:ext uri="{FF2B5EF4-FFF2-40B4-BE49-F238E27FC236}">
                <a16:creationId xmlns:a16="http://schemas.microsoft.com/office/drawing/2014/main" id="{D978B902-04CE-194B-815B-DF131BBE1CC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51764" y="5553075"/>
            <a:ext cx="2916237"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225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3BE76-37C4-834D-8F23-AF089D82FE3E}"/>
              </a:ext>
            </a:extLst>
          </p:cNvPr>
          <p:cNvSpPr>
            <a:spLocks noGrp="1"/>
          </p:cNvSpPr>
          <p:nvPr>
            <p:ph type="title"/>
          </p:nvPr>
        </p:nvSpPr>
        <p:spPr>
          <a:xfrm>
            <a:off x="627797" y="304800"/>
            <a:ext cx="10945894" cy="6553200"/>
          </a:xfrm>
          <a:ln>
            <a:miter lim="800000"/>
            <a:headEnd/>
            <a:tailEnd/>
          </a:ln>
          <a:extLst>
            <a:ext uri="{909E8E84-426E-40dd-AFC4-6F175D3DCCD1}"/>
            <a:ext uri="{91240B29-F687-4f45-9708-019B960494DF}"/>
            <a:ext uri="{FAA26D3D-D897-4be2-8F04-BA451C77F1D7}"/>
          </a:extLst>
        </p:spPr>
        <p:txBody>
          <a:bodyPr rtlCol="0">
            <a:normAutofit fontScale="90000"/>
          </a:bodyPr>
          <a:lstStyle/>
          <a:p>
            <a:pPr>
              <a:defRPr/>
            </a:pPr>
            <a:r>
              <a:rPr lang="en-US" altLang="zh-CN" sz="5300" b="1" dirty="0">
                <a:ln>
                  <a:solidFill>
                    <a:srgbClr val="FF0000"/>
                  </a:solidFill>
                </a:ln>
                <a:latin typeface="+mn-lt"/>
              </a:rPr>
              <a:t>Spiritual</a:t>
            </a:r>
            <a:r>
              <a:rPr lang="zh-CN" altLang="en-US" sz="5300" b="1" dirty="0">
                <a:ln>
                  <a:solidFill>
                    <a:srgbClr val="FF0000"/>
                  </a:solidFill>
                </a:ln>
                <a:latin typeface="+mn-lt"/>
              </a:rPr>
              <a:t> </a:t>
            </a:r>
            <a:r>
              <a:rPr lang="en-US" altLang="zh-CN" sz="5300" b="1" dirty="0">
                <a:ln>
                  <a:solidFill>
                    <a:srgbClr val="FF0000"/>
                  </a:solidFill>
                </a:ln>
                <a:latin typeface="+mn-lt"/>
              </a:rPr>
              <a:t>Warfare</a:t>
            </a:r>
            <a:r>
              <a:rPr lang="zh-CN" altLang="en-US" sz="5300" b="1" dirty="0">
                <a:ln>
                  <a:solidFill>
                    <a:srgbClr val="FF0000"/>
                  </a:solidFill>
                </a:ln>
                <a:latin typeface="+mn-lt"/>
              </a:rPr>
              <a:t> </a:t>
            </a:r>
            <a:r>
              <a:rPr lang="en-US" altLang="zh-CN" sz="5300" b="1" dirty="0">
                <a:ln>
                  <a:solidFill>
                    <a:srgbClr val="FF0000"/>
                  </a:solidFill>
                </a:ln>
                <a:latin typeface="+mn-lt"/>
              </a:rPr>
              <a:t>is</a:t>
            </a:r>
            <a:r>
              <a:rPr lang="zh-CN" altLang="en-US" sz="5300" b="1" dirty="0">
                <a:ln>
                  <a:solidFill>
                    <a:srgbClr val="FF0000"/>
                  </a:solidFill>
                </a:ln>
                <a:latin typeface="+mn-lt"/>
              </a:rPr>
              <a:t> </a:t>
            </a:r>
            <a:r>
              <a:rPr lang="en-US" altLang="zh-CN" sz="5300" b="1" dirty="0">
                <a:ln>
                  <a:solidFill>
                    <a:srgbClr val="FF0000"/>
                  </a:solidFill>
                </a:ln>
                <a:latin typeface="+mn-lt"/>
              </a:rPr>
              <a:t>not</a:t>
            </a:r>
            <a:r>
              <a:rPr lang="zh-CN" altLang="en-US" sz="5300" b="1" dirty="0">
                <a:ln>
                  <a:solidFill>
                    <a:srgbClr val="FF0000"/>
                  </a:solidFill>
                </a:ln>
                <a:latin typeface="+mn-lt"/>
              </a:rPr>
              <a:t> </a:t>
            </a:r>
            <a:r>
              <a:rPr lang="en-US" altLang="zh-CN" sz="5300" b="1" dirty="0">
                <a:ln>
                  <a:solidFill>
                    <a:srgbClr val="FF0000"/>
                  </a:solidFill>
                </a:ln>
                <a:latin typeface="+mn-lt"/>
              </a:rPr>
              <a:t>a</a:t>
            </a:r>
            <a:r>
              <a:rPr lang="zh-CN" altLang="en-US" sz="5300" b="1" dirty="0">
                <a:ln>
                  <a:solidFill>
                    <a:srgbClr val="FF0000"/>
                  </a:solidFill>
                </a:ln>
                <a:latin typeface="+mn-lt"/>
              </a:rPr>
              <a:t> </a:t>
            </a:r>
            <a:r>
              <a:rPr lang="en-US" altLang="zh-CN" sz="5300" b="1" dirty="0">
                <a:ln>
                  <a:solidFill>
                    <a:srgbClr val="FF0000"/>
                  </a:solidFill>
                </a:ln>
                <a:latin typeface="+mn-lt"/>
              </a:rPr>
              <a:t>“fleshly”</a:t>
            </a:r>
            <a:r>
              <a:rPr lang="zh-CN" altLang="en-US" sz="5300" b="1" dirty="0">
                <a:ln>
                  <a:solidFill>
                    <a:srgbClr val="FF0000"/>
                  </a:solidFill>
                </a:ln>
                <a:latin typeface="+mn-lt"/>
              </a:rPr>
              <a:t> </a:t>
            </a:r>
            <a:r>
              <a:rPr lang="en-US" altLang="zh-CN" sz="5300" b="1" dirty="0">
                <a:ln>
                  <a:solidFill>
                    <a:srgbClr val="FF0000"/>
                  </a:solidFill>
                </a:ln>
                <a:latin typeface="+mn-lt"/>
              </a:rPr>
              <a:t>war Eph</a:t>
            </a:r>
            <a:r>
              <a:rPr lang="en-US" sz="5300" b="1" dirty="0">
                <a:ln>
                  <a:solidFill>
                    <a:srgbClr val="FF0000"/>
                  </a:solidFill>
                </a:ln>
                <a:latin typeface="+mn-lt"/>
              </a:rPr>
              <a:t>6:10-13</a:t>
            </a:r>
            <a:br>
              <a:rPr lang="en-US" sz="5300" b="1" dirty="0">
                <a:ln>
                  <a:solidFill>
                    <a:srgbClr val="FF0000"/>
                  </a:solidFill>
                </a:ln>
                <a:latin typeface="+mn-lt"/>
              </a:rPr>
            </a:br>
            <a:r>
              <a:rPr lang="en-US" sz="2700" b="1" dirty="0">
                <a:ea typeface="华文宋体"/>
                <a:cs typeface="华文宋体"/>
              </a:rPr>
              <a:t>     </a:t>
            </a:r>
            <a:r>
              <a:rPr lang="zh-CN" altLang="en-US" sz="2700" b="1" dirty="0">
                <a:ea typeface="华文宋体"/>
                <a:cs typeface="华文宋体"/>
              </a:rPr>
              <a:t> </a:t>
            </a:r>
            <a:br>
              <a:rPr lang="en-SG" altLang="zh-CN" sz="2700" b="1" dirty="0">
                <a:ea typeface="华文宋体"/>
                <a:cs typeface="华文宋体"/>
              </a:rPr>
            </a:br>
            <a:r>
              <a:rPr lang="zh-CN" altLang="en-US" sz="2700" b="1" dirty="0">
                <a:ea typeface="华文宋体"/>
                <a:cs typeface="华文宋体"/>
              </a:rPr>
              <a:t> </a:t>
            </a:r>
            <a:r>
              <a:rPr lang="en-US" altLang="zh-CN" sz="2700" b="1" dirty="0">
                <a:latin typeface="Helvetica" pitchFamily="2" charset="0"/>
                <a:ea typeface="华文宋体"/>
                <a:cs typeface="华文宋体"/>
              </a:rPr>
              <a:t>A</a:t>
            </a:r>
            <a:r>
              <a:rPr lang="en-US" sz="2700" b="1" dirty="0">
                <a:latin typeface="Helvetica" pitchFamily="2" charset="0"/>
                <a:ea typeface="华文宋体"/>
                <a:cs typeface="华文宋体"/>
              </a:rPr>
              <a:t>. </a:t>
            </a:r>
            <a:r>
              <a:rPr lang="en-US" altLang="zh-CN" sz="2700" b="1" dirty="0">
                <a:latin typeface="Helvetica" pitchFamily="2" charset="0"/>
                <a:ea typeface="华文宋体"/>
                <a:cs typeface="华文宋体"/>
              </a:rPr>
              <a:t>Who</a:t>
            </a:r>
            <a:r>
              <a:rPr lang="zh-CN" altLang="en-US" sz="2700" b="1" dirty="0">
                <a:latin typeface="Helvetica" pitchFamily="2" charset="0"/>
                <a:ea typeface="华文宋体"/>
                <a:cs typeface="华文宋体"/>
              </a:rPr>
              <a:t> </a:t>
            </a:r>
            <a:r>
              <a:rPr lang="en-US" altLang="zh-CN" sz="2700" b="1" dirty="0">
                <a:latin typeface="Helvetica" pitchFamily="2" charset="0"/>
                <a:ea typeface="华文宋体"/>
                <a:cs typeface="华文宋体"/>
              </a:rPr>
              <a:t>is</a:t>
            </a:r>
            <a:r>
              <a:rPr lang="zh-CN" altLang="en-US" sz="2700" b="1" dirty="0">
                <a:latin typeface="Helvetica" pitchFamily="2" charset="0"/>
                <a:ea typeface="华文宋体"/>
                <a:cs typeface="华文宋体"/>
              </a:rPr>
              <a:t> </a:t>
            </a:r>
            <a:r>
              <a:rPr lang="en-US" altLang="zh-CN" sz="2700" b="1" dirty="0">
                <a:latin typeface="Helvetica" pitchFamily="2" charset="0"/>
                <a:ea typeface="华文宋体"/>
                <a:cs typeface="华文宋体"/>
              </a:rPr>
              <a:t>the</a:t>
            </a:r>
            <a:r>
              <a:rPr lang="zh-CN" altLang="en-US" sz="2700" b="1" dirty="0">
                <a:latin typeface="Helvetica" pitchFamily="2" charset="0"/>
                <a:ea typeface="华文宋体"/>
                <a:cs typeface="华文宋体"/>
              </a:rPr>
              <a:t> </a:t>
            </a:r>
            <a:r>
              <a:rPr lang="en-US" altLang="zh-CN" sz="2700" b="1" dirty="0">
                <a:latin typeface="Helvetica" pitchFamily="2" charset="0"/>
                <a:ea typeface="华文宋体"/>
                <a:cs typeface="华文宋体"/>
              </a:rPr>
              <a:t>real</a:t>
            </a:r>
            <a:r>
              <a:rPr lang="zh-CN" altLang="en-US" sz="2700" b="1" dirty="0">
                <a:latin typeface="Helvetica" pitchFamily="2" charset="0"/>
                <a:ea typeface="华文宋体"/>
                <a:cs typeface="华文宋体"/>
              </a:rPr>
              <a:t> </a:t>
            </a:r>
            <a:r>
              <a:rPr lang="en-US" altLang="zh-CN" sz="2700" b="1" dirty="0">
                <a:latin typeface="Helvetica" pitchFamily="2" charset="0"/>
                <a:ea typeface="华文宋体"/>
                <a:cs typeface="华文宋体"/>
              </a:rPr>
              <a:t>enemy</a:t>
            </a:r>
            <a:r>
              <a:rPr lang="zh-CN" altLang="en-US" sz="2700" b="1" dirty="0">
                <a:latin typeface="Helvetica" pitchFamily="2" charset="0"/>
                <a:ea typeface="华文宋体"/>
                <a:cs typeface="华文宋体"/>
              </a:rPr>
              <a:t> </a:t>
            </a:r>
            <a:r>
              <a:rPr lang="en-US" sz="2700" b="1" dirty="0">
                <a:latin typeface="Helvetica" pitchFamily="2" charset="0"/>
                <a:ea typeface="华文宋体"/>
                <a:cs typeface="华文宋体"/>
              </a:rPr>
              <a:t>(</a:t>
            </a:r>
            <a:r>
              <a:rPr lang="en-US" altLang="zh-CN" sz="2700" b="1" dirty="0">
                <a:latin typeface="Helvetica" pitchFamily="2" charset="0"/>
                <a:ea typeface="华文宋体"/>
                <a:cs typeface="华文宋体"/>
              </a:rPr>
              <a:t>v</a:t>
            </a:r>
            <a:r>
              <a:rPr lang="en-US" sz="2700" b="1" dirty="0">
                <a:latin typeface="Helvetica" pitchFamily="2" charset="0"/>
                <a:ea typeface="华文宋体"/>
                <a:cs typeface="华文宋体"/>
              </a:rPr>
              <a:t>12</a:t>
            </a:r>
            <a:r>
              <a:rPr lang="zh-CN" altLang="en-US" sz="2700" b="1" dirty="0">
                <a:latin typeface="Helvetica" pitchFamily="2" charset="0"/>
                <a:ea typeface="华文宋体"/>
                <a:cs typeface="华文宋体"/>
              </a:rPr>
              <a:t>）</a:t>
            </a:r>
            <a:r>
              <a:rPr lang="en-US" sz="2700" b="1" dirty="0">
                <a:latin typeface="Helvetica" pitchFamily="2" charset="0"/>
                <a:ea typeface="华文宋体"/>
                <a:cs typeface="华文宋体"/>
              </a:rPr>
              <a:t> </a:t>
            </a:r>
            <a:r>
              <a:rPr lang="zh-CN" altLang="en-US" sz="2700" b="1" dirty="0">
                <a:latin typeface="Helvetica" pitchFamily="2" charset="0"/>
                <a:ea typeface="华文宋体"/>
                <a:cs typeface="华文宋体"/>
              </a:rPr>
              <a:t>－ </a:t>
            </a:r>
            <a:r>
              <a:rPr lang="en-US" altLang="zh-CN" sz="2700" b="1" dirty="0">
                <a:latin typeface="Helvetica" pitchFamily="2" charset="0"/>
                <a:ea typeface="华文宋体"/>
                <a:cs typeface="华文宋体"/>
              </a:rPr>
              <a:t>Not</a:t>
            </a:r>
            <a:r>
              <a:rPr lang="zh-CN" altLang="en-US" sz="2700" b="1" dirty="0">
                <a:latin typeface="Helvetica" pitchFamily="2" charset="0"/>
                <a:ea typeface="华文宋体"/>
                <a:cs typeface="华文宋体"/>
              </a:rPr>
              <a:t> </a:t>
            </a:r>
            <a:r>
              <a:rPr lang="en-US" altLang="zh-CN" sz="2700" b="1" dirty="0">
                <a:latin typeface="Helvetica" pitchFamily="2" charset="0"/>
                <a:ea typeface="华文宋体"/>
                <a:cs typeface="华文宋体"/>
              </a:rPr>
              <a:t>against</a:t>
            </a:r>
            <a:r>
              <a:rPr lang="zh-CN" altLang="en-US" sz="2700" b="1" dirty="0">
                <a:latin typeface="Helvetica" pitchFamily="2" charset="0"/>
                <a:ea typeface="华文宋体"/>
                <a:cs typeface="华文宋体"/>
              </a:rPr>
              <a:t> </a:t>
            </a:r>
            <a:r>
              <a:rPr lang="en-US" altLang="zh-CN" sz="2700" b="1" dirty="0">
                <a:latin typeface="Helvetica" pitchFamily="2" charset="0"/>
                <a:ea typeface="华文宋体"/>
                <a:cs typeface="华文宋体"/>
              </a:rPr>
              <a:t>flesh</a:t>
            </a:r>
            <a:r>
              <a:rPr lang="zh-CN" altLang="en-US" sz="2700" b="1" dirty="0">
                <a:latin typeface="Helvetica" pitchFamily="2" charset="0"/>
                <a:ea typeface="华文宋体"/>
                <a:cs typeface="华文宋体"/>
              </a:rPr>
              <a:t> </a:t>
            </a:r>
            <a:r>
              <a:rPr lang="en-US" altLang="zh-CN" sz="2700" b="1" dirty="0">
                <a:latin typeface="Helvetica" pitchFamily="2" charset="0"/>
                <a:ea typeface="华文宋体"/>
                <a:cs typeface="华文宋体"/>
              </a:rPr>
              <a:t>and</a:t>
            </a:r>
            <a:r>
              <a:rPr lang="zh-CN" altLang="en-US" sz="2700" b="1" dirty="0">
                <a:latin typeface="Helvetica" pitchFamily="2" charset="0"/>
                <a:ea typeface="华文宋体"/>
                <a:cs typeface="华文宋体"/>
              </a:rPr>
              <a:t> </a:t>
            </a:r>
            <a:r>
              <a:rPr lang="en-US" altLang="zh-CN" sz="2700" b="1" dirty="0">
                <a:latin typeface="Helvetica" pitchFamily="2" charset="0"/>
                <a:ea typeface="华文宋体"/>
                <a:cs typeface="华文宋体"/>
              </a:rPr>
              <a:t>blood</a:t>
            </a:r>
            <a:br>
              <a:rPr lang="en-US" altLang="zh-CN" sz="2700" b="1" dirty="0">
                <a:latin typeface="Helvetica" pitchFamily="2" charset="0"/>
                <a:ea typeface="华文宋体"/>
                <a:cs typeface="华文宋体"/>
              </a:rPr>
            </a:br>
            <a:r>
              <a:rPr lang="en-US" sz="2700" b="1" dirty="0">
                <a:latin typeface="Helvetica" pitchFamily="2" charset="0"/>
                <a:ea typeface="华文宋体"/>
                <a:cs typeface="华文宋体"/>
              </a:rPr>
              <a:t> </a:t>
            </a:r>
            <a:r>
              <a:rPr lang="en-US" altLang="zh-CN" sz="2700" b="1" dirty="0">
                <a:latin typeface="Helvetica" pitchFamily="2" charset="0"/>
                <a:ea typeface="华文宋体"/>
                <a:cs typeface="华文宋体"/>
              </a:rPr>
              <a:t>B</a:t>
            </a:r>
            <a:r>
              <a:rPr lang="en-US" sz="2700" b="1" dirty="0">
                <a:latin typeface="Helvetica" pitchFamily="2" charset="0"/>
                <a:ea typeface="华文宋体"/>
                <a:cs typeface="华文宋体"/>
              </a:rPr>
              <a:t>. </a:t>
            </a:r>
            <a:r>
              <a:rPr lang="en-US" altLang="zh-CN" sz="2700" b="1" dirty="0">
                <a:latin typeface="Helvetica" pitchFamily="2" charset="0"/>
                <a:ea typeface="华文宋体"/>
                <a:cs typeface="华文宋体"/>
              </a:rPr>
              <a:t>Against</a:t>
            </a:r>
            <a:r>
              <a:rPr lang="zh-CN" altLang="en-US" sz="2700" b="1" dirty="0">
                <a:latin typeface="Helvetica" pitchFamily="2" charset="0"/>
                <a:ea typeface="华文宋体"/>
                <a:cs typeface="华文宋体"/>
              </a:rPr>
              <a:t> </a:t>
            </a:r>
            <a:r>
              <a:rPr lang="en-US" altLang="zh-CN" sz="2700" b="1" dirty="0">
                <a:latin typeface="Helvetica" pitchFamily="2" charset="0"/>
                <a:ea typeface="华文宋体"/>
                <a:cs typeface="华文宋体"/>
              </a:rPr>
              <a:t>Principalities,</a:t>
            </a:r>
            <a:r>
              <a:rPr lang="zh-CN" altLang="en-US" sz="2700" b="1" dirty="0">
                <a:latin typeface="Helvetica" pitchFamily="2" charset="0"/>
                <a:ea typeface="华文宋体"/>
                <a:cs typeface="华文宋体"/>
              </a:rPr>
              <a:t> </a:t>
            </a:r>
            <a:r>
              <a:rPr lang="en-US" altLang="zh-CN" sz="2700" b="1" dirty="0">
                <a:latin typeface="Helvetica" pitchFamily="2" charset="0"/>
                <a:ea typeface="华文宋体"/>
                <a:cs typeface="华文宋体"/>
              </a:rPr>
              <a:t>powers,</a:t>
            </a:r>
            <a:r>
              <a:rPr lang="zh-CN" altLang="en-US" sz="2700" b="1" dirty="0">
                <a:latin typeface="Helvetica" pitchFamily="2" charset="0"/>
                <a:ea typeface="华文宋体"/>
                <a:cs typeface="华文宋体"/>
              </a:rPr>
              <a:t>   </a:t>
            </a:r>
            <a:br>
              <a:rPr lang="en-SG" altLang="zh-CN" sz="2700" b="1" dirty="0">
                <a:latin typeface="Helvetica" pitchFamily="2" charset="0"/>
                <a:ea typeface="华文宋体"/>
                <a:cs typeface="华文宋体"/>
              </a:rPr>
            </a:br>
            <a:r>
              <a:rPr lang="en-SG" altLang="zh-CN" sz="2700" b="1" dirty="0">
                <a:latin typeface="Helvetica" pitchFamily="2" charset="0"/>
                <a:ea typeface="华文宋体"/>
                <a:cs typeface="华文宋体"/>
              </a:rPr>
              <a:t>     </a:t>
            </a:r>
            <a:r>
              <a:rPr lang="en-US" altLang="zh-CN" sz="2700" b="1" dirty="0">
                <a:latin typeface="Helvetica" pitchFamily="2" charset="0"/>
                <a:ea typeface="华文宋体"/>
                <a:cs typeface="华文宋体"/>
              </a:rPr>
              <a:t>(1)</a:t>
            </a:r>
            <a:r>
              <a:rPr lang="zh-CN" altLang="en-US" sz="2700" b="1" dirty="0">
                <a:latin typeface="Helvetica" pitchFamily="2" charset="0"/>
                <a:ea typeface="华文宋体"/>
                <a:cs typeface="华文宋体"/>
              </a:rPr>
              <a:t> </a:t>
            </a:r>
            <a:r>
              <a:rPr lang="en-US" sz="2700" b="1" dirty="0">
                <a:latin typeface="Helvetica" pitchFamily="2" charset="0"/>
              </a:rPr>
              <a:t>Principalities (GK: </a:t>
            </a:r>
            <a:r>
              <a:rPr lang="en-US" sz="2700" b="1" i="1" dirty="0">
                <a:latin typeface="Helvetica" pitchFamily="2" charset="0"/>
              </a:rPr>
              <a:t>archai</a:t>
            </a:r>
            <a:r>
              <a:rPr lang="en-US" sz="2700" b="1" dirty="0">
                <a:latin typeface="Helvetica" pitchFamily="2" charset="0"/>
              </a:rPr>
              <a:t>), the highest-ranking evil spirit.</a:t>
            </a:r>
            <a:br>
              <a:rPr lang="en-US" sz="2700" b="1" dirty="0">
                <a:latin typeface="Helvetica" pitchFamily="2" charset="0"/>
              </a:rPr>
            </a:br>
            <a:r>
              <a:rPr lang="en-US" sz="2700" b="1" dirty="0">
                <a:latin typeface="Helvetica" pitchFamily="2" charset="0"/>
              </a:rPr>
              <a:t>     (2) Powers (GK: </a:t>
            </a:r>
            <a:r>
              <a:rPr lang="en-US" sz="2700" b="1" i="1" dirty="0" err="1">
                <a:latin typeface="Helvetica" pitchFamily="2" charset="0"/>
              </a:rPr>
              <a:t>exousia</a:t>
            </a:r>
            <a:r>
              <a:rPr lang="en-US" sz="2700" b="1" dirty="0">
                <a:latin typeface="Helvetica" pitchFamily="2" charset="0"/>
              </a:rPr>
              <a:t>), highly ranked evil spirits, which authority to   </a:t>
            </a:r>
            <a:br>
              <a:rPr lang="en-US" sz="2700" b="1" dirty="0">
                <a:latin typeface="Helvetica" pitchFamily="2" charset="0"/>
              </a:rPr>
            </a:br>
            <a:r>
              <a:rPr lang="en-US" sz="2700" b="1" dirty="0">
                <a:latin typeface="Helvetica" pitchFamily="2" charset="0"/>
              </a:rPr>
              <a:t>          influence the welfare of people in different strata of societies.</a:t>
            </a:r>
            <a:br>
              <a:rPr lang="en-US" sz="2700" b="1" dirty="0">
                <a:latin typeface="Helvetica" pitchFamily="2" charset="0"/>
              </a:rPr>
            </a:br>
            <a:r>
              <a:rPr lang="en-US" sz="2700" b="1" dirty="0">
                <a:latin typeface="Helvetica" pitchFamily="2" charset="0"/>
              </a:rPr>
              <a:t>     (3) Rulers (GK: </a:t>
            </a:r>
            <a:r>
              <a:rPr lang="en-US" sz="2700" b="1" i="1" dirty="0" err="1">
                <a:latin typeface="Helvetica" pitchFamily="2" charset="0"/>
              </a:rPr>
              <a:t>Kosmokratoras</a:t>
            </a:r>
            <a:r>
              <a:rPr lang="en-US" sz="2700" b="1" dirty="0">
                <a:latin typeface="Helvetica" pitchFamily="2" charset="0"/>
              </a:rPr>
              <a:t>) of darkness: These have assigned </a:t>
            </a:r>
            <a:br>
              <a:rPr lang="en-US" sz="2700" b="1" dirty="0">
                <a:latin typeface="Helvetica" pitchFamily="2" charset="0"/>
              </a:rPr>
            </a:br>
            <a:r>
              <a:rPr lang="en-US" sz="2700" b="1" dirty="0">
                <a:latin typeface="Helvetica" pitchFamily="2" charset="0"/>
              </a:rPr>
              <a:t>           powers to wreak </a:t>
            </a:r>
            <a:r>
              <a:rPr lang="en-US" sz="2700" b="1" dirty="0" err="1">
                <a:latin typeface="Helvetica" pitchFamily="2" charset="0"/>
              </a:rPr>
              <a:t>havoac</a:t>
            </a:r>
            <a:r>
              <a:rPr lang="en-US" sz="2700" b="1" dirty="0">
                <a:latin typeface="Helvetica" pitchFamily="2" charset="0"/>
              </a:rPr>
              <a:t> and leading people into darkness.</a:t>
            </a:r>
            <a:br>
              <a:rPr lang="en-US" sz="2700" b="1" dirty="0">
                <a:latin typeface="Helvetica" pitchFamily="2" charset="0"/>
              </a:rPr>
            </a:br>
            <a:r>
              <a:rPr lang="en-US" sz="2700" b="1" dirty="0">
                <a:latin typeface="Helvetica" pitchFamily="2" charset="0"/>
              </a:rPr>
              <a:t>     (4) Spiritual hosts of wickedness (GK:</a:t>
            </a:r>
            <a:r>
              <a:rPr lang="en-US" sz="2700" b="1" i="1" dirty="0">
                <a:latin typeface="Helvetica" pitchFamily="2" charset="0"/>
              </a:rPr>
              <a:t> </a:t>
            </a:r>
            <a:r>
              <a:rPr lang="en-US" sz="2700" b="1" i="1" dirty="0" err="1">
                <a:latin typeface="Helvetica" pitchFamily="2" charset="0"/>
              </a:rPr>
              <a:t>poneria</a:t>
            </a:r>
            <a:r>
              <a:rPr lang="en-US" sz="2700" b="1" dirty="0">
                <a:latin typeface="Helvetica" pitchFamily="2" charset="0"/>
              </a:rPr>
              <a:t>): These have delegated   </a:t>
            </a:r>
            <a:br>
              <a:rPr lang="en-US" sz="2700" b="1" dirty="0">
                <a:latin typeface="Helvetica" pitchFamily="2" charset="0"/>
              </a:rPr>
            </a:br>
            <a:r>
              <a:rPr lang="en-US" sz="2700" b="1" dirty="0">
                <a:latin typeface="Helvetica" pitchFamily="2" charset="0"/>
              </a:rPr>
              <a:t>           powers to cause people to indulge in wicked thoughts. They are </a:t>
            </a:r>
            <a:br>
              <a:rPr lang="en-US" sz="2700" b="1" dirty="0">
                <a:latin typeface="Helvetica" pitchFamily="2" charset="0"/>
              </a:rPr>
            </a:br>
            <a:r>
              <a:rPr lang="en-US" sz="2700" b="1" dirty="0">
                <a:latin typeface="Helvetica" pitchFamily="2" charset="0"/>
              </a:rPr>
              <a:t>           numerous in numbers and they exist in all places. </a:t>
            </a:r>
            <a:br>
              <a:rPr lang="en-SG" sz="2700" b="1" dirty="0">
                <a:latin typeface="Helvetica" pitchFamily="2" charset="0"/>
              </a:rPr>
            </a:br>
            <a:r>
              <a:rPr lang="en-US" altLang="zh-CN" sz="2700" b="1" dirty="0">
                <a:latin typeface="Helvetica" pitchFamily="2" charset="0"/>
                <a:ea typeface="华文宋体"/>
                <a:cs typeface="华文宋体"/>
              </a:rPr>
              <a:t>C.</a:t>
            </a:r>
            <a:r>
              <a:rPr lang="zh-CN" altLang="en-US" sz="2700" b="1" dirty="0">
                <a:latin typeface="Helvetica" pitchFamily="2" charset="0"/>
                <a:ea typeface="华文宋体"/>
                <a:cs typeface="华文宋体"/>
              </a:rPr>
              <a:t> </a:t>
            </a:r>
            <a:r>
              <a:rPr lang="en-US" altLang="zh-CN" sz="2700" b="1" dirty="0">
                <a:latin typeface="Helvetica" pitchFamily="2" charset="0"/>
                <a:ea typeface="华文宋体"/>
                <a:cs typeface="华文宋体"/>
              </a:rPr>
              <a:t>Rulers</a:t>
            </a:r>
            <a:r>
              <a:rPr lang="zh-CN" altLang="en-US" sz="2700" b="1" dirty="0">
                <a:latin typeface="Helvetica" pitchFamily="2" charset="0"/>
                <a:ea typeface="华文宋体"/>
                <a:cs typeface="华文宋体"/>
              </a:rPr>
              <a:t> </a:t>
            </a:r>
            <a:r>
              <a:rPr lang="en-US" altLang="zh-CN" sz="2700" b="1" dirty="0">
                <a:latin typeface="Helvetica" pitchFamily="2" charset="0"/>
                <a:ea typeface="华文宋体"/>
                <a:cs typeface="华文宋体"/>
              </a:rPr>
              <a:t>of</a:t>
            </a:r>
            <a:r>
              <a:rPr lang="zh-CN" altLang="en-US" sz="2700" b="1" dirty="0">
                <a:latin typeface="Helvetica" pitchFamily="2" charset="0"/>
                <a:ea typeface="华文宋体"/>
                <a:cs typeface="华文宋体"/>
              </a:rPr>
              <a:t> </a:t>
            </a:r>
            <a:r>
              <a:rPr lang="en-US" altLang="zh-CN" sz="2700" b="1" dirty="0">
                <a:latin typeface="Helvetica" pitchFamily="2" charset="0"/>
                <a:ea typeface="华文宋体"/>
                <a:cs typeface="华文宋体"/>
              </a:rPr>
              <a:t>darkness</a:t>
            </a:r>
            <a:r>
              <a:rPr lang="zh-CN" altLang="en-US" sz="2700" b="1" dirty="0">
                <a:latin typeface="Helvetica" pitchFamily="2" charset="0"/>
                <a:ea typeface="华文宋体"/>
                <a:cs typeface="华文宋体"/>
              </a:rPr>
              <a:t> </a:t>
            </a:r>
            <a:r>
              <a:rPr lang="en-US" altLang="zh-CN" sz="2700" b="1" dirty="0">
                <a:latin typeface="Helvetica" pitchFamily="2" charset="0"/>
                <a:ea typeface="华文宋体"/>
                <a:cs typeface="华文宋体"/>
              </a:rPr>
              <a:t>of</a:t>
            </a:r>
            <a:r>
              <a:rPr lang="zh-CN" altLang="en-US" sz="2700" b="1" dirty="0">
                <a:latin typeface="Helvetica" pitchFamily="2" charset="0"/>
                <a:ea typeface="华文宋体"/>
                <a:cs typeface="华文宋体"/>
              </a:rPr>
              <a:t> </a:t>
            </a:r>
            <a:r>
              <a:rPr lang="en-US" altLang="zh-CN" sz="2700" b="1" dirty="0">
                <a:latin typeface="Helvetica" pitchFamily="2" charset="0"/>
                <a:ea typeface="华文宋体"/>
                <a:cs typeface="华文宋体"/>
              </a:rPr>
              <a:t>this</a:t>
            </a:r>
            <a:r>
              <a:rPr lang="zh-CN" altLang="en-US" sz="2700" b="1" dirty="0">
                <a:latin typeface="Helvetica" pitchFamily="2" charset="0"/>
                <a:ea typeface="华文宋体"/>
                <a:cs typeface="华文宋体"/>
              </a:rPr>
              <a:t> </a:t>
            </a:r>
            <a:r>
              <a:rPr lang="en-US" altLang="zh-CN" sz="2700" b="1" dirty="0">
                <a:latin typeface="Helvetica" pitchFamily="2" charset="0"/>
                <a:ea typeface="华文宋体"/>
                <a:cs typeface="华文宋体"/>
              </a:rPr>
              <a:t>world</a:t>
            </a:r>
            <a:r>
              <a:rPr lang="zh-CN" altLang="en-US" sz="2700" b="1" dirty="0">
                <a:latin typeface="Helvetica" pitchFamily="2" charset="0"/>
                <a:ea typeface="华文宋体"/>
                <a:cs typeface="华文宋体"/>
              </a:rPr>
              <a:t>  </a:t>
            </a:r>
            <a:r>
              <a:rPr lang="en-US" altLang="zh-CN" sz="2700" b="1" dirty="0">
                <a:latin typeface="Helvetica" pitchFamily="2" charset="0"/>
                <a:ea typeface="华文宋体"/>
                <a:cs typeface="华文宋体"/>
              </a:rPr>
              <a:t>wickedness</a:t>
            </a:r>
            <a:r>
              <a:rPr lang="zh-CN" altLang="en-US" sz="2700" b="1" dirty="0">
                <a:latin typeface="Helvetica" pitchFamily="2" charset="0"/>
                <a:ea typeface="华文宋体"/>
                <a:cs typeface="华文宋体"/>
              </a:rPr>
              <a:t> </a:t>
            </a:r>
            <a:r>
              <a:rPr lang="en-US" altLang="zh-CN" sz="2700" b="1" dirty="0">
                <a:latin typeface="Helvetica" pitchFamily="2" charset="0"/>
                <a:ea typeface="华文宋体"/>
                <a:cs typeface="华文宋体"/>
              </a:rPr>
              <a:t>in</a:t>
            </a:r>
            <a:r>
              <a:rPr lang="zh-CN" altLang="en-US" sz="2700" b="1" dirty="0">
                <a:latin typeface="Helvetica" pitchFamily="2" charset="0"/>
                <a:ea typeface="华文宋体"/>
                <a:cs typeface="华文宋体"/>
              </a:rPr>
              <a:t> </a:t>
            </a:r>
            <a:r>
              <a:rPr lang="en-US" altLang="zh-CN" sz="2700" b="1" dirty="0">
                <a:latin typeface="Helvetica" pitchFamily="2" charset="0"/>
                <a:ea typeface="华文宋体"/>
                <a:cs typeface="华文宋体"/>
              </a:rPr>
              <a:t>high</a:t>
            </a:r>
            <a:r>
              <a:rPr lang="zh-CN" altLang="en-US" sz="2700" b="1" dirty="0">
                <a:latin typeface="Helvetica" pitchFamily="2" charset="0"/>
                <a:ea typeface="华文宋体"/>
                <a:cs typeface="华文宋体"/>
              </a:rPr>
              <a:t> </a:t>
            </a:r>
            <a:r>
              <a:rPr lang="en-US" altLang="zh-CN" sz="2700" b="1" dirty="0">
                <a:latin typeface="Helvetica" pitchFamily="2" charset="0"/>
                <a:ea typeface="华文宋体"/>
                <a:cs typeface="华文宋体"/>
              </a:rPr>
              <a:t>places</a:t>
            </a:r>
            <a:br>
              <a:rPr lang="en-US" altLang="zh-CN" sz="2700" b="1" dirty="0">
                <a:latin typeface="Helvetica" pitchFamily="2" charset="0"/>
                <a:ea typeface="华文宋体"/>
                <a:cs typeface="华文宋体"/>
              </a:rPr>
            </a:br>
            <a:r>
              <a:rPr lang="en-US" altLang="zh-CN" sz="2700" b="1" dirty="0">
                <a:latin typeface="Helvetica" pitchFamily="2" charset="0"/>
                <a:ea typeface="华文宋体"/>
                <a:cs typeface="华文宋体"/>
              </a:rPr>
              <a:t>       </a:t>
            </a:r>
            <a:r>
              <a:rPr lang="zh-CN" altLang="en-US" sz="2700" b="1" dirty="0">
                <a:latin typeface="Helvetica" pitchFamily="2" charset="0"/>
                <a:ea typeface="华文宋体"/>
                <a:cs typeface="华文宋体"/>
              </a:rPr>
              <a:t>－ </a:t>
            </a:r>
            <a:r>
              <a:rPr lang="en-US" altLang="zh-CN" sz="2700" b="1" dirty="0">
                <a:latin typeface="Helvetica" pitchFamily="2" charset="0"/>
                <a:ea typeface="华文宋体"/>
                <a:cs typeface="华文宋体"/>
              </a:rPr>
              <a:t>make</a:t>
            </a:r>
            <a:r>
              <a:rPr lang="zh-CN" altLang="en-US" sz="2700" b="1" dirty="0">
                <a:latin typeface="Helvetica" pitchFamily="2" charset="0"/>
                <a:ea typeface="华文宋体"/>
                <a:cs typeface="华文宋体"/>
              </a:rPr>
              <a:t> </a:t>
            </a:r>
            <a:r>
              <a:rPr lang="en-US" altLang="zh-CN" sz="2700" b="1" dirty="0">
                <a:latin typeface="Helvetica" pitchFamily="2" charset="0"/>
                <a:ea typeface="华文宋体"/>
                <a:cs typeface="华文宋体"/>
              </a:rPr>
              <a:t>us</a:t>
            </a:r>
            <a:r>
              <a:rPr lang="zh-CN" altLang="en-US" sz="2700" b="1" dirty="0">
                <a:latin typeface="Helvetica" pitchFamily="2" charset="0"/>
                <a:ea typeface="华文宋体"/>
                <a:cs typeface="华文宋体"/>
              </a:rPr>
              <a:t> </a:t>
            </a:r>
            <a:r>
              <a:rPr lang="en-US" altLang="zh-CN" sz="2700" b="1" dirty="0">
                <a:latin typeface="Helvetica" pitchFamily="2" charset="0"/>
                <a:ea typeface="华文宋体"/>
                <a:cs typeface="华文宋体"/>
              </a:rPr>
              <a:t>of</a:t>
            </a:r>
            <a:r>
              <a:rPr lang="zh-CN" altLang="en-US" sz="2700" b="1" dirty="0">
                <a:latin typeface="Helvetica" pitchFamily="2" charset="0"/>
                <a:ea typeface="华文宋体"/>
                <a:cs typeface="华文宋体"/>
              </a:rPr>
              <a:t> </a:t>
            </a:r>
            <a:r>
              <a:rPr lang="en-US" altLang="zh-CN" sz="2700" b="1" dirty="0">
                <a:latin typeface="Helvetica" pitchFamily="2" charset="0"/>
                <a:ea typeface="华文宋体"/>
                <a:cs typeface="华文宋体"/>
              </a:rPr>
              <a:t>people</a:t>
            </a:r>
            <a:r>
              <a:rPr lang="zh-CN" altLang="en-US" sz="2700" b="1" dirty="0">
                <a:latin typeface="Helvetica" pitchFamily="2" charset="0"/>
                <a:ea typeface="华文宋体"/>
                <a:cs typeface="华文宋体"/>
              </a:rPr>
              <a:t> </a:t>
            </a:r>
            <a:r>
              <a:rPr lang="en-US" altLang="zh-CN" sz="2700" b="1" dirty="0">
                <a:latin typeface="Helvetica" pitchFamily="2" charset="0"/>
                <a:ea typeface="华文宋体"/>
                <a:cs typeface="华文宋体"/>
              </a:rPr>
              <a:t>and</a:t>
            </a:r>
            <a:r>
              <a:rPr lang="zh-CN" altLang="en-US" sz="2700" b="1" dirty="0">
                <a:latin typeface="Helvetica" pitchFamily="2" charset="0"/>
                <a:ea typeface="华文宋体"/>
                <a:cs typeface="华文宋体"/>
              </a:rPr>
              <a:t> </a:t>
            </a:r>
            <a:r>
              <a:rPr lang="en-US" altLang="zh-CN" sz="2700" b="1" dirty="0">
                <a:latin typeface="Helvetica" pitchFamily="2" charset="0"/>
                <a:ea typeface="华文宋体"/>
                <a:cs typeface="华文宋体"/>
              </a:rPr>
              <a:t>circumstances</a:t>
            </a:r>
            <a:br>
              <a:rPr lang="en-US" altLang="zh-CN" sz="2700" b="1" dirty="0">
                <a:latin typeface="Helvetica" pitchFamily="2" charset="0"/>
                <a:ea typeface="华文宋体"/>
                <a:cs typeface="华文宋体"/>
              </a:rPr>
            </a:br>
            <a:r>
              <a:rPr lang="en-US" altLang="zh-CN" sz="2700" b="1" dirty="0">
                <a:latin typeface="Helvetica" pitchFamily="2" charset="0"/>
                <a:ea typeface="华文宋体"/>
                <a:cs typeface="华文宋体"/>
              </a:rPr>
              <a:t>       </a:t>
            </a:r>
            <a:r>
              <a:rPr lang="zh-CN" altLang="en-US" sz="2700" b="1" dirty="0">
                <a:latin typeface="Helvetica" pitchFamily="2" charset="0"/>
                <a:ea typeface="华文宋体"/>
                <a:cs typeface="华文宋体"/>
              </a:rPr>
              <a:t>－ </a:t>
            </a:r>
            <a:r>
              <a:rPr lang="en-US" altLang="zh-CN" sz="2700" b="1" dirty="0">
                <a:latin typeface="Helvetica" pitchFamily="2" charset="0"/>
                <a:ea typeface="华文宋体"/>
                <a:cs typeface="华文宋体"/>
              </a:rPr>
              <a:t>to</a:t>
            </a:r>
            <a:r>
              <a:rPr lang="zh-CN" altLang="en-US" sz="2700" b="1" dirty="0">
                <a:latin typeface="Helvetica" pitchFamily="2" charset="0"/>
                <a:ea typeface="华文宋体"/>
                <a:cs typeface="华文宋体"/>
              </a:rPr>
              <a:t> </a:t>
            </a:r>
            <a:r>
              <a:rPr lang="en-US" altLang="zh-CN" sz="2700" b="1" dirty="0">
                <a:latin typeface="Helvetica" pitchFamily="2" charset="0"/>
                <a:ea typeface="华文宋体"/>
                <a:cs typeface="华文宋体"/>
              </a:rPr>
              <a:t>deceive</a:t>
            </a:r>
            <a:br>
              <a:rPr lang="en-US" sz="2700" b="1" dirty="0">
                <a:latin typeface="Helvetica" pitchFamily="2" charset="0"/>
                <a:ea typeface="华文宋体"/>
                <a:cs typeface="华文宋体"/>
              </a:rPr>
            </a:br>
            <a:r>
              <a:rPr lang="en-US" sz="2700" b="1" dirty="0">
                <a:latin typeface="Helvetica" pitchFamily="2" charset="0"/>
                <a:ea typeface="华文宋体"/>
                <a:cs typeface="华文宋体"/>
              </a:rPr>
              <a:t>	</a:t>
            </a:r>
            <a:endParaRPr lang="en-US" sz="2700" dirty="0">
              <a:latin typeface="Helvetica" pitchFamily="2" charset="0"/>
            </a:endParaRPr>
          </a:p>
        </p:txBody>
      </p:sp>
    </p:spTree>
    <p:extLst>
      <p:ext uri="{BB962C8B-B14F-4D97-AF65-F5344CB8AC3E}">
        <p14:creationId xmlns:p14="http://schemas.microsoft.com/office/powerpoint/2010/main" val="2911594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8A3F5F-DAFA-8D4D-9470-127DE7C516A3}"/>
              </a:ext>
            </a:extLst>
          </p:cNvPr>
          <p:cNvSpPr>
            <a:spLocks noGrp="1"/>
          </p:cNvSpPr>
          <p:nvPr>
            <p:ph type="title"/>
          </p:nvPr>
        </p:nvSpPr>
        <p:spPr>
          <a:xfrm>
            <a:off x="1187355" y="332656"/>
            <a:ext cx="9621672" cy="5976664"/>
          </a:xfrm>
          <a:ln>
            <a:miter lim="800000"/>
            <a:headEnd/>
            <a:tailEnd/>
          </a:ln>
          <a:extLst>
            <a:ext uri="{909E8E84-426E-40dd-AFC4-6F175D3DCCD1}"/>
            <a:ext uri="{91240B29-F687-4f45-9708-019B960494DF}"/>
            <a:ext uri="{FAA26D3D-D897-4be2-8F04-BA451C77F1D7}"/>
          </a:extLst>
        </p:spPr>
        <p:txBody>
          <a:bodyPr rtlCol="0">
            <a:normAutofit fontScale="90000"/>
          </a:bodyPr>
          <a:lstStyle/>
          <a:p>
            <a:pPr>
              <a:defRPr/>
            </a:pPr>
            <a:r>
              <a:rPr lang="en-US" altLang="zh-CN" sz="5300" b="1" dirty="0">
                <a:ln>
                  <a:solidFill>
                    <a:srgbClr val="FF0000"/>
                  </a:solidFill>
                </a:ln>
                <a:latin typeface="+mn-lt"/>
              </a:rPr>
              <a:t>2</a:t>
            </a:r>
            <a:r>
              <a:rPr lang="en-US" sz="5300" b="1" dirty="0">
                <a:ln>
                  <a:solidFill>
                    <a:srgbClr val="FF0000"/>
                  </a:solidFill>
                </a:ln>
                <a:latin typeface="+mn-lt"/>
              </a:rPr>
              <a:t>.  </a:t>
            </a:r>
            <a:r>
              <a:rPr lang="en-US" altLang="zh-CN" sz="5300" b="1" dirty="0">
                <a:ln>
                  <a:solidFill>
                    <a:srgbClr val="FF0000"/>
                  </a:solidFill>
                </a:ln>
                <a:latin typeface="+mn-lt"/>
              </a:rPr>
              <a:t>The</a:t>
            </a:r>
            <a:r>
              <a:rPr lang="zh-CN" altLang="en-US" sz="5300" b="1" dirty="0">
                <a:ln>
                  <a:solidFill>
                    <a:srgbClr val="FF0000"/>
                  </a:solidFill>
                </a:ln>
                <a:latin typeface="+mn-lt"/>
              </a:rPr>
              <a:t> </a:t>
            </a:r>
            <a:r>
              <a:rPr lang="en-US" altLang="zh-CN" sz="5300" b="1" dirty="0">
                <a:ln>
                  <a:solidFill>
                    <a:srgbClr val="FF0000"/>
                  </a:solidFill>
                </a:ln>
                <a:latin typeface="+mn-lt"/>
              </a:rPr>
              <a:t>Whole</a:t>
            </a:r>
            <a:r>
              <a:rPr lang="zh-CN" altLang="en-US" sz="5300" b="1" dirty="0">
                <a:ln>
                  <a:solidFill>
                    <a:srgbClr val="FF0000"/>
                  </a:solidFill>
                </a:ln>
                <a:latin typeface="+mn-lt"/>
              </a:rPr>
              <a:t> </a:t>
            </a:r>
            <a:r>
              <a:rPr lang="en-US" altLang="zh-CN" sz="5300" b="1" dirty="0">
                <a:ln>
                  <a:solidFill>
                    <a:srgbClr val="FF0000"/>
                  </a:solidFill>
                </a:ln>
                <a:latin typeface="+mn-lt"/>
              </a:rPr>
              <a:t>Armor</a:t>
            </a:r>
            <a:r>
              <a:rPr lang="zh-CN" altLang="en-US" sz="5300" b="1" dirty="0">
                <a:ln>
                  <a:solidFill>
                    <a:srgbClr val="FF0000"/>
                  </a:solidFill>
                </a:ln>
                <a:latin typeface="+mn-lt"/>
              </a:rPr>
              <a:t> </a:t>
            </a:r>
            <a:r>
              <a:rPr lang="en-US" altLang="zh-CN" sz="5300" b="1" dirty="0">
                <a:ln>
                  <a:solidFill>
                    <a:srgbClr val="FF0000"/>
                  </a:solidFill>
                </a:ln>
                <a:latin typeface="+mn-lt"/>
              </a:rPr>
              <a:t>of</a:t>
            </a:r>
            <a:r>
              <a:rPr lang="zh-CN" altLang="en-US" sz="5300" b="1" dirty="0">
                <a:ln>
                  <a:solidFill>
                    <a:srgbClr val="FF0000"/>
                  </a:solidFill>
                </a:ln>
                <a:latin typeface="+mn-lt"/>
              </a:rPr>
              <a:t> </a:t>
            </a:r>
            <a:r>
              <a:rPr lang="en-US" altLang="zh-CN" sz="5300" b="1" dirty="0">
                <a:ln>
                  <a:solidFill>
                    <a:srgbClr val="FF0000"/>
                  </a:solidFill>
                </a:ln>
                <a:latin typeface="+mn-lt"/>
              </a:rPr>
              <a:t>God</a:t>
            </a:r>
            <a:r>
              <a:rPr lang="zh-CN" altLang="en-US" sz="5300" b="1" dirty="0">
                <a:ln>
                  <a:solidFill>
                    <a:srgbClr val="FF0000"/>
                  </a:solidFill>
                </a:ln>
                <a:latin typeface="+mn-lt"/>
              </a:rPr>
              <a:t> </a:t>
            </a:r>
            <a:r>
              <a:rPr lang="en-US" altLang="zh-CN" sz="5300" b="1" dirty="0">
                <a:ln>
                  <a:solidFill>
                    <a:srgbClr val="FF0000"/>
                  </a:solidFill>
                </a:ln>
                <a:latin typeface="+mn-lt"/>
              </a:rPr>
              <a:t>is</a:t>
            </a:r>
            <a:r>
              <a:rPr lang="zh-CN" altLang="en-US" sz="5300" b="1" dirty="0">
                <a:ln>
                  <a:solidFill>
                    <a:srgbClr val="FF0000"/>
                  </a:solidFill>
                </a:ln>
                <a:latin typeface="+mn-lt"/>
              </a:rPr>
              <a:t>   </a:t>
            </a:r>
            <a:br>
              <a:rPr lang="en-US" altLang="zh-CN" sz="5300" b="1" dirty="0">
                <a:ln>
                  <a:solidFill>
                    <a:srgbClr val="FF0000"/>
                  </a:solidFill>
                </a:ln>
                <a:latin typeface="+mn-lt"/>
              </a:rPr>
            </a:br>
            <a:r>
              <a:rPr lang="en-US" altLang="zh-CN" sz="5300" b="1" dirty="0">
                <a:ln>
                  <a:solidFill>
                    <a:srgbClr val="FF0000"/>
                  </a:solidFill>
                </a:ln>
                <a:latin typeface="+mn-lt"/>
              </a:rPr>
              <a:t>      required</a:t>
            </a:r>
            <a:r>
              <a:rPr lang="zh-CN" altLang="en-US" sz="5300" b="1" dirty="0">
                <a:ln>
                  <a:solidFill>
                    <a:srgbClr val="FF0000"/>
                  </a:solidFill>
                </a:ln>
                <a:latin typeface="+mn-lt"/>
              </a:rPr>
              <a:t> </a:t>
            </a:r>
            <a:r>
              <a:rPr lang="en-US" altLang="zh-CN" sz="5300" b="1" dirty="0">
                <a:ln>
                  <a:solidFill>
                    <a:srgbClr val="FF0000"/>
                  </a:solidFill>
                </a:ln>
                <a:latin typeface="+mn-lt"/>
              </a:rPr>
              <a:t>(Eph</a:t>
            </a:r>
            <a:r>
              <a:rPr lang="zh-CN" altLang="en-US" sz="5300" b="1" dirty="0">
                <a:ln>
                  <a:solidFill>
                    <a:srgbClr val="FF0000"/>
                  </a:solidFill>
                </a:ln>
                <a:latin typeface="+mn-lt"/>
              </a:rPr>
              <a:t> </a:t>
            </a:r>
            <a:r>
              <a:rPr lang="en-US" sz="5300" b="1" dirty="0">
                <a:ln>
                  <a:solidFill>
                    <a:srgbClr val="FF0000"/>
                  </a:solidFill>
                </a:ln>
                <a:latin typeface="+mn-lt"/>
              </a:rPr>
              <a:t>6:11,13</a:t>
            </a:r>
            <a:r>
              <a:rPr lang="en-US" altLang="zh-CN" sz="5300" b="1" dirty="0">
                <a:ln>
                  <a:solidFill>
                    <a:srgbClr val="FF0000"/>
                  </a:solidFill>
                </a:ln>
                <a:latin typeface="+mn-lt"/>
              </a:rPr>
              <a:t>)</a:t>
            </a:r>
            <a:br>
              <a:rPr lang="en-US" sz="4000" dirty="0">
                <a:latin typeface="+mn-lt"/>
              </a:rPr>
            </a:br>
            <a:r>
              <a:rPr lang="en-US" sz="3600" b="1" dirty="0">
                <a:latin typeface="+mn-lt"/>
              </a:rPr>
              <a:t>	</a:t>
            </a:r>
            <a:r>
              <a:rPr lang="en-US" sz="4000" b="1" dirty="0">
                <a:latin typeface="+mn-lt"/>
              </a:rPr>
              <a:t>a. </a:t>
            </a:r>
            <a:r>
              <a:rPr lang="en-US" altLang="zh-CN" sz="4000" b="1" dirty="0">
                <a:latin typeface="+mn-lt"/>
              </a:rPr>
              <a:t>God</a:t>
            </a:r>
            <a:r>
              <a:rPr lang="zh-CN" altLang="en-US" sz="4000" b="1" dirty="0">
                <a:latin typeface="+mn-lt"/>
              </a:rPr>
              <a:t> </a:t>
            </a:r>
            <a:r>
              <a:rPr lang="en-US" altLang="zh-CN" sz="4000" b="1" dirty="0">
                <a:latin typeface="+mn-lt"/>
              </a:rPr>
              <a:t>has</a:t>
            </a:r>
            <a:r>
              <a:rPr lang="zh-CN" altLang="en-US" sz="4000" b="1" dirty="0">
                <a:latin typeface="+mn-lt"/>
              </a:rPr>
              <a:t> </a:t>
            </a:r>
            <a:r>
              <a:rPr lang="en-US" altLang="zh-CN" sz="4000" b="1" dirty="0">
                <a:latin typeface="+mn-lt"/>
              </a:rPr>
              <a:t>prepared</a:t>
            </a:r>
            <a:r>
              <a:rPr lang="zh-CN" altLang="en-US" sz="4000" b="1" dirty="0">
                <a:latin typeface="+mn-lt"/>
              </a:rPr>
              <a:t> </a:t>
            </a:r>
            <a:r>
              <a:rPr lang="en-US" altLang="zh-CN" sz="4000" b="1" dirty="0">
                <a:latin typeface="+mn-lt"/>
              </a:rPr>
              <a:t>for</a:t>
            </a:r>
            <a:r>
              <a:rPr lang="zh-CN" altLang="en-US" sz="4000" b="1" dirty="0">
                <a:latin typeface="+mn-lt"/>
              </a:rPr>
              <a:t> </a:t>
            </a:r>
            <a:r>
              <a:rPr lang="en-US" altLang="zh-CN" sz="4000" b="1" dirty="0">
                <a:latin typeface="+mn-lt"/>
              </a:rPr>
              <a:t>us</a:t>
            </a:r>
            <a:r>
              <a:rPr lang="zh-CN" altLang="en-US" sz="4000" b="1" dirty="0">
                <a:latin typeface="+mn-lt"/>
              </a:rPr>
              <a:t> </a:t>
            </a:r>
            <a:r>
              <a:rPr lang="en-US" altLang="zh-CN" sz="4000" b="1" dirty="0">
                <a:latin typeface="+mn-lt"/>
              </a:rPr>
              <a:t>a</a:t>
            </a:r>
            <a:r>
              <a:rPr lang="zh-CN" altLang="en-US" sz="4000" b="1" dirty="0">
                <a:latin typeface="+mn-lt"/>
              </a:rPr>
              <a:t> </a:t>
            </a:r>
            <a:r>
              <a:rPr lang="en-US" altLang="zh-CN" sz="4000" b="1" dirty="0">
                <a:latin typeface="+mn-lt"/>
              </a:rPr>
              <a:t>whole</a:t>
            </a:r>
            <a:r>
              <a:rPr lang="zh-CN" altLang="en-US" sz="4000" b="1" dirty="0">
                <a:latin typeface="+mn-lt"/>
              </a:rPr>
              <a:t> </a:t>
            </a:r>
            <a:r>
              <a:rPr lang="en-US" altLang="zh-CN" sz="4000" b="1" dirty="0">
                <a:latin typeface="+mn-lt"/>
              </a:rPr>
              <a:t>armor</a:t>
            </a:r>
            <a:br>
              <a:rPr lang="en-US" altLang="zh-CN" sz="4000" b="1" dirty="0">
                <a:latin typeface="+mn-lt"/>
              </a:rPr>
            </a:br>
            <a:r>
              <a:rPr lang="zh-CN" altLang="en-US" sz="4000" b="1" dirty="0">
                <a:latin typeface="+mn-lt"/>
              </a:rPr>
              <a:t>         － </a:t>
            </a:r>
            <a:r>
              <a:rPr lang="en-US" altLang="zh-CN" sz="4000" b="1" dirty="0">
                <a:latin typeface="+mn-lt"/>
              </a:rPr>
              <a:t>for</a:t>
            </a:r>
            <a:r>
              <a:rPr lang="zh-CN" altLang="en-US" sz="4000" b="1" dirty="0">
                <a:latin typeface="+mn-lt"/>
              </a:rPr>
              <a:t> </a:t>
            </a:r>
            <a:r>
              <a:rPr lang="en-US" altLang="zh-CN" sz="4000" b="1" dirty="0">
                <a:latin typeface="+mn-lt"/>
              </a:rPr>
              <a:t>us</a:t>
            </a:r>
            <a:r>
              <a:rPr lang="zh-CN" altLang="en-US" sz="4000" b="1" dirty="0">
                <a:latin typeface="+mn-lt"/>
              </a:rPr>
              <a:t> </a:t>
            </a:r>
            <a:r>
              <a:rPr lang="en-US" altLang="zh-CN" sz="4000" b="1" dirty="0">
                <a:latin typeface="+mn-lt"/>
              </a:rPr>
              <a:t>to</a:t>
            </a:r>
            <a:r>
              <a:rPr lang="zh-CN" altLang="en-US" sz="4000" b="1" dirty="0">
                <a:latin typeface="+mn-lt"/>
              </a:rPr>
              <a:t> </a:t>
            </a:r>
            <a:r>
              <a:rPr lang="en-US" altLang="zh-CN" sz="4000" b="1" dirty="0">
                <a:latin typeface="+mn-lt"/>
              </a:rPr>
              <a:t>resist</a:t>
            </a:r>
            <a:r>
              <a:rPr lang="zh-CN" altLang="en-US" sz="4000" b="1" dirty="0">
                <a:latin typeface="+mn-lt"/>
              </a:rPr>
              <a:t> </a:t>
            </a:r>
            <a:r>
              <a:rPr lang="en-US" altLang="zh-CN" sz="4000" b="1" dirty="0">
                <a:latin typeface="+mn-lt"/>
              </a:rPr>
              <a:t>the</a:t>
            </a:r>
            <a:r>
              <a:rPr lang="zh-CN" altLang="en-US" sz="4000" b="1" dirty="0">
                <a:latin typeface="+mn-lt"/>
              </a:rPr>
              <a:t> </a:t>
            </a:r>
            <a:r>
              <a:rPr lang="en-US" altLang="zh-CN" sz="4000" b="1" dirty="0">
                <a:latin typeface="+mn-lt"/>
              </a:rPr>
              <a:t>the</a:t>
            </a:r>
            <a:r>
              <a:rPr lang="zh-CN" altLang="en-US" sz="4000" b="1" dirty="0">
                <a:latin typeface="+mn-lt"/>
              </a:rPr>
              <a:t> </a:t>
            </a:r>
            <a:r>
              <a:rPr lang="en-US" altLang="zh-CN" sz="4000" b="1" dirty="0">
                <a:latin typeface="+mn-lt"/>
              </a:rPr>
              <a:t>enemy</a:t>
            </a:r>
            <a:br>
              <a:rPr lang="en-US" sz="4000" dirty="0">
                <a:latin typeface="+mn-lt"/>
              </a:rPr>
            </a:br>
            <a:r>
              <a:rPr lang="en-US" sz="4000" b="1" dirty="0">
                <a:latin typeface="+mn-lt"/>
              </a:rPr>
              <a:t>	</a:t>
            </a:r>
            <a:r>
              <a:rPr lang="zh-CN" altLang="en-US" sz="4000" b="1" dirty="0">
                <a:latin typeface="+mn-lt"/>
              </a:rPr>
              <a:t>－ </a:t>
            </a:r>
            <a:r>
              <a:rPr lang="en-US" altLang="zh-CN" sz="4000" b="1" dirty="0">
                <a:latin typeface="+mn-lt"/>
              </a:rPr>
              <a:t>to</a:t>
            </a:r>
            <a:r>
              <a:rPr lang="zh-CN" altLang="en-US" sz="4000" b="1" dirty="0">
                <a:latin typeface="+mn-lt"/>
              </a:rPr>
              <a:t> </a:t>
            </a:r>
            <a:r>
              <a:rPr lang="en-US" altLang="zh-CN" sz="4000" b="1" dirty="0">
                <a:latin typeface="+mn-lt"/>
              </a:rPr>
              <a:t>stand</a:t>
            </a:r>
            <a:r>
              <a:rPr lang="zh-CN" altLang="en-US" sz="4000" b="1" dirty="0">
                <a:latin typeface="+mn-lt"/>
              </a:rPr>
              <a:t> </a:t>
            </a:r>
            <a:r>
              <a:rPr lang="en-US" altLang="zh-CN" sz="4000" b="1" dirty="0">
                <a:latin typeface="+mn-lt"/>
              </a:rPr>
              <a:t>firmly</a:t>
            </a:r>
            <a:br>
              <a:rPr lang="en-US" sz="4000" dirty="0">
                <a:latin typeface="+mn-lt"/>
              </a:rPr>
            </a:br>
            <a:r>
              <a:rPr lang="en-US" sz="4000" b="1" dirty="0">
                <a:latin typeface="+mn-lt"/>
              </a:rPr>
              <a:t>	b. </a:t>
            </a:r>
            <a:r>
              <a:rPr lang="en-US" altLang="zh-CN" sz="4000" b="1" dirty="0">
                <a:latin typeface="+mn-lt"/>
              </a:rPr>
              <a:t>Putting</a:t>
            </a:r>
            <a:r>
              <a:rPr lang="zh-CN" altLang="en-US" sz="4000" b="1" dirty="0">
                <a:latin typeface="+mn-lt"/>
              </a:rPr>
              <a:t> </a:t>
            </a:r>
            <a:r>
              <a:rPr lang="en-US" altLang="zh-CN" sz="4000" b="1" dirty="0">
                <a:latin typeface="+mn-lt"/>
              </a:rPr>
              <a:t>on</a:t>
            </a:r>
            <a:r>
              <a:rPr lang="zh-CN" altLang="en-US" sz="4000" b="1" dirty="0">
                <a:latin typeface="+mn-lt"/>
              </a:rPr>
              <a:t> </a:t>
            </a:r>
            <a:r>
              <a:rPr lang="en-US" altLang="zh-CN" sz="4000" b="1" dirty="0">
                <a:latin typeface="+mn-lt"/>
              </a:rPr>
              <a:t>the</a:t>
            </a:r>
            <a:r>
              <a:rPr lang="zh-CN" altLang="en-US" sz="4000" b="1" dirty="0">
                <a:latin typeface="+mn-lt"/>
              </a:rPr>
              <a:t> </a:t>
            </a:r>
            <a:r>
              <a:rPr lang="en-US" altLang="zh-CN" sz="4000" b="1" dirty="0">
                <a:latin typeface="+mn-lt"/>
              </a:rPr>
              <a:t>amour</a:t>
            </a:r>
            <a:r>
              <a:rPr lang="zh-CN" altLang="en-US" sz="4000" b="1" dirty="0">
                <a:latin typeface="+mn-lt"/>
              </a:rPr>
              <a:t> </a:t>
            </a:r>
            <a:r>
              <a:rPr lang="en-US" altLang="zh-CN" sz="4000" b="1" dirty="0">
                <a:latin typeface="+mn-lt"/>
              </a:rPr>
              <a:t>is</a:t>
            </a:r>
            <a:r>
              <a:rPr lang="zh-CN" altLang="en-US" sz="4000" b="1" dirty="0">
                <a:latin typeface="+mn-lt"/>
              </a:rPr>
              <a:t> </a:t>
            </a:r>
            <a:r>
              <a:rPr lang="en-US" altLang="zh-CN" sz="4000" b="1" dirty="0">
                <a:latin typeface="+mn-lt"/>
              </a:rPr>
              <a:t>our</a:t>
            </a:r>
            <a:r>
              <a:rPr lang="zh-CN" altLang="en-US" sz="4000" b="1" dirty="0">
                <a:latin typeface="+mn-lt"/>
              </a:rPr>
              <a:t>  </a:t>
            </a:r>
            <a:r>
              <a:rPr lang="en-US" altLang="zh-CN" sz="4000" b="1" dirty="0">
                <a:latin typeface="+mn-lt"/>
              </a:rPr>
              <a:t>responsibility</a:t>
            </a:r>
            <a:br>
              <a:rPr lang="en-US" sz="4000" dirty="0">
                <a:latin typeface="+mn-lt"/>
              </a:rPr>
            </a:br>
            <a:r>
              <a:rPr lang="zh-CN" altLang="en-US" sz="4000" dirty="0">
                <a:latin typeface="+mn-lt"/>
              </a:rPr>
              <a:t>         </a:t>
            </a:r>
            <a:r>
              <a:rPr lang="zh-CN" altLang="en-US" sz="4000" b="1" dirty="0">
                <a:latin typeface="+mn-lt"/>
              </a:rPr>
              <a:t>－ </a:t>
            </a:r>
            <a:r>
              <a:rPr lang="en-US" altLang="zh-CN" sz="4000" b="1" dirty="0">
                <a:latin typeface="+mn-lt"/>
              </a:rPr>
              <a:t>put</a:t>
            </a:r>
            <a:r>
              <a:rPr lang="zh-CN" altLang="en-US" sz="4000" b="1" dirty="0">
                <a:latin typeface="+mn-lt"/>
              </a:rPr>
              <a:t> </a:t>
            </a:r>
            <a:r>
              <a:rPr lang="en-US" sz="4000" b="1" dirty="0">
                <a:latin typeface="+mn-lt"/>
              </a:rPr>
              <a:t>(v11)</a:t>
            </a:r>
            <a:br>
              <a:rPr lang="en-US" sz="4000" dirty="0">
                <a:latin typeface="+mn-lt"/>
              </a:rPr>
            </a:br>
            <a:r>
              <a:rPr lang="zh-CN" altLang="en-US" sz="4000" dirty="0">
                <a:latin typeface="+mn-lt"/>
              </a:rPr>
              <a:t>         </a:t>
            </a:r>
            <a:r>
              <a:rPr lang="zh-CN" altLang="en-US" sz="4000" b="1" dirty="0">
                <a:latin typeface="+mn-lt"/>
              </a:rPr>
              <a:t>－ </a:t>
            </a:r>
            <a:r>
              <a:rPr lang="en-US" altLang="zh-CN" sz="4000" b="1" dirty="0">
                <a:latin typeface="+mn-lt"/>
              </a:rPr>
              <a:t>take</a:t>
            </a:r>
            <a:r>
              <a:rPr lang="en-US" sz="4000" b="1" dirty="0">
                <a:latin typeface="+mn-lt"/>
              </a:rPr>
              <a:t>  (v13) </a:t>
            </a:r>
            <a:r>
              <a:rPr lang="zh-CN" altLang="en-US" sz="4000" b="1" dirty="0">
                <a:latin typeface="+mn-lt"/>
              </a:rPr>
              <a:t>－ </a:t>
            </a:r>
            <a:r>
              <a:rPr lang="en-US" altLang="zh-CN" sz="4000" b="1" dirty="0">
                <a:latin typeface="+mn-lt"/>
              </a:rPr>
              <a:t>application</a:t>
            </a:r>
            <a:br>
              <a:rPr lang="en-US" sz="4000" dirty="0">
                <a:latin typeface="+mn-lt"/>
              </a:rPr>
            </a:br>
            <a:endParaRPr lang="en-US" sz="4000" dirty="0">
              <a:latin typeface="+mn-lt"/>
            </a:endParaRPr>
          </a:p>
        </p:txBody>
      </p:sp>
      <p:pic>
        <p:nvPicPr>
          <p:cNvPr id="17410" name="Picture 2" descr="armor_of_god_man_standing_hg_clr">
            <a:extLst>
              <a:ext uri="{FF2B5EF4-FFF2-40B4-BE49-F238E27FC236}">
                <a16:creationId xmlns:a16="http://schemas.microsoft.com/office/drawing/2014/main" id="{19C92F55-8A3E-C448-87C7-492D1F57771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83564" y="4149726"/>
            <a:ext cx="2097087"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7368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D0C6B-A06D-AF42-A3EF-14C46F9A0C2A}"/>
              </a:ext>
            </a:extLst>
          </p:cNvPr>
          <p:cNvSpPr>
            <a:spLocks noGrp="1"/>
          </p:cNvSpPr>
          <p:nvPr>
            <p:ph type="title"/>
          </p:nvPr>
        </p:nvSpPr>
        <p:spPr>
          <a:xfrm>
            <a:off x="1160060" y="0"/>
            <a:ext cx="9203140" cy="6858000"/>
          </a:xfrm>
          <a:ln>
            <a:miter lim="800000"/>
            <a:headEnd/>
            <a:tailEnd/>
          </a:ln>
          <a:extLst>
            <a:ext uri="{909E8E84-426E-40dd-AFC4-6F175D3DCCD1}"/>
            <a:ext uri="{91240B29-F687-4f45-9708-019B960494DF}"/>
            <a:ext uri="{FAA26D3D-D897-4be2-8F04-BA451C77F1D7}"/>
          </a:extLst>
        </p:spPr>
        <p:txBody>
          <a:bodyPr rtlCol="0">
            <a:normAutofit/>
          </a:bodyPr>
          <a:lstStyle/>
          <a:p>
            <a:pPr>
              <a:defRPr/>
            </a:pPr>
            <a:r>
              <a:rPr lang="en-US" altLang="zh-CN" sz="4000" b="1" dirty="0">
                <a:ln>
                  <a:solidFill>
                    <a:srgbClr val="FF0000"/>
                  </a:solidFill>
                </a:ln>
                <a:latin typeface="+mn-lt"/>
              </a:rPr>
              <a:t>3.</a:t>
            </a:r>
            <a:r>
              <a:rPr lang="zh-CN" altLang="en-US" sz="4000" b="1" dirty="0">
                <a:ln>
                  <a:solidFill>
                    <a:srgbClr val="FF0000"/>
                  </a:solidFill>
                </a:ln>
                <a:latin typeface="+mn-lt"/>
              </a:rPr>
              <a:t> </a:t>
            </a:r>
            <a:r>
              <a:rPr lang="en-US" altLang="zh-CN" sz="4000" b="1" dirty="0">
                <a:ln>
                  <a:solidFill>
                    <a:srgbClr val="FF0000"/>
                  </a:solidFill>
                </a:ln>
                <a:latin typeface="+mn-lt"/>
              </a:rPr>
              <a:t>God’s</a:t>
            </a:r>
            <a:r>
              <a:rPr lang="zh-CN" altLang="en-US" sz="4000" b="1" dirty="0">
                <a:ln>
                  <a:solidFill>
                    <a:srgbClr val="FF0000"/>
                  </a:solidFill>
                </a:ln>
                <a:latin typeface="+mn-lt"/>
              </a:rPr>
              <a:t> </a:t>
            </a:r>
            <a:r>
              <a:rPr lang="en-US" altLang="zh-CN" sz="4000" b="1" dirty="0">
                <a:ln>
                  <a:solidFill>
                    <a:srgbClr val="FF0000"/>
                  </a:solidFill>
                </a:ln>
                <a:latin typeface="+mn-lt"/>
              </a:rPr>
              <a:t>warning</a:t>
            </a:r>
            <a:r>
              <a:rPr lang="zh-CN" altLang="en-US" sz="4000" b="1" dirty="0">
                <a:ln>
                  <a:solidFill>
                    <a:srgbClr val="FF0000"/>
                  </a:solidFill>
                </a:ln>
                <a:latin typeface="+mn-lt"/>
              </a:rPr>
              <a:t> </a:t>
            </a:r>
            <a:r>
              <a:rPr lang="en-US" altLang="zh-CN" sz="4000" b="1" dirty="0">
                <a:ln>
                  <a:solidFill>
                    <a:srgbClr val="FF0000"/>
                  </a:solidFill>
                </a:ln>
                <a:latin typeface="+mn-lt"/>
              </a:rPr>
              <a:t>concerning</a:t>
            </a:r>
            <a:r>
              <a:rPr lang="zh-CN" altLang="en-US" sz="4000" b="1" dirty="0">
                <a:ln>
                  <a:solidFill>
                    <a:srgbClr val="FF0000"/>
                  </a:solidFill>
                </a:ln>
                <a:latin typeface="+mn-lt"/>
              </a:rPr>
              <a:t> </a:t>
            </a:r>
            <a:r>
              <a:rPr lang="en-US" altLang="zh-CN" sz="4000" b="1" dirty="0">
                <a:ln>
                  <a:solidFill>
                    <a:srgbClr val="FF0000"/>
                  </a:solidFill>
                </a:ln>
                <a:latin typeface="+mn-lt"/>
              </a:rPr>
              <a:t>the</a:t>
            </a:r>
            <a:r>
              <a:rPr lang="zh-CN" altLang="en-US" sz="4000" b="1" dirty="0">
                <a:ln>
                  <a:solidFill>
                    <a:srgbClr val="FF0000"/>
                  </a:solidFill>
                </a:ln>
                <a:latin typeface="+mn-lt"/>
              </a:rPr>
              <a:t> </a:t>
            </a:r>
            <a:r>
              <a:rPr lang="en-US" altLang="zh-CN" sz="4000" b="1" dirty="0">
                <a:ln>
                  <a:solidFill>
                    <a:srgbClr val="FF0000"/>
                  </a:solidFill>
                </a:ln>
                <a:latin typeface="+mn-lt"/>
              </a:rPr>
              <a:t>influence</a:t>
            </a:r>
            <a:br>
              <a:rPr lang="en-US" altLang="zh-CN" sz="4000" b="1" dirty="0">
                <a:ln>
                  <a:solidFill>
                    <a:srgbClr val="FF0000"/>
                  </a:solidFill>
                </a:ln>
                <a:latin typeface="+mn-lt"/>
              </a:rPr>
            </a:br>
            <a:r>
              <a:rPr lang="zh-CN" altLang="en-US" sz="4000" b="1" dirty="0">
                <a:ln>
                  <a:solidFill>
                    <a:srgbClr val="FF0000"/>
                  </a:solidFill>
                </a:ln>
                <a:latin typeface="+mn-lt"/>
              </a:rPr>
              <a:t>     </a:t>
            </a:r>
            <a:r>
              <a:rPr lang="en-US" altLang="zh-CN" sz="4000" b="1" dirty="0">
                <a:ln>
                  <a:solidFill>
                    <a:srgbClr val="FF0000"/>
                  </a:solidFill>
                </a:ln>
                <a:latin typeface="+mn-lt"/>
              </a:rPr>
              <a:t>of</a:t>
            </a:r>
            <a:r>
              <a:rPr lang="zh-CN" altLang="en-US" sz="4000" b="1" dirty="0">
                <a:ln>
                  <a:solidFill>
                    <a:srgbClr val="FF0000"/>
                  </a:solidFill>
                </a:ln>
                <a:latin typeface="+mn-lt"/>
              </a:rPr>
              <a:t> </a:t>
            </a:r>
            <a:r>
              <a:rPr lang="en-US" altLang="zh-CN" sz="4000" b="1" dirty="0">
                <a:ln>
                  <a:solidFill>
                    <a:srgbClr val="FF0000"/>
                  </a:solidFill>
                </a:ln>
                <a:latin typeface="+mn-lt"/>
              </a:rPr>
              <a:t>sin</a:t>
            </a:r>
            <a:r>
              <a:rPr lang="zh-CN" altLang="en-US" sz="4000" b="1" dirty="0">
                <a:ln>
                  <a:solidFill>
                    <a:srgbClr val="FF0000"/>
                  </a:solidFill>
                </a:ln>
                <a:latin typeface="+mn-lt"/>
              </a:rPr>
              <a:t> </a:t>
            </a:r>
            <a:r>
              <a:rPr lang="en-US" altLang="zh-CN" sz="4000" b="1" dirty="0">
                <a:ln>
                  <a:solidFill>
                    <a:srgbClr val="FF0000"/>
                  </a:solidFill>
                </a:ln>
                <a:latin typeface="+mn-lt"/>
              </a:rPr>
              <a:t>(Matt</a:t>
            </a:r>
            <a:r>
              <a:rPr lang="zh-CN" altLang="en-US" sz="4000" b="1" dirty="0">
                <a:ln>
                  <a:solidFill>
                    <a:srgbClr val="FF0000"/>
                  </a:solidFill>
                </a:ln>
                <a:latin typeface="+mn-lt"/>
              </a:rPr>
              <a:t> </a:t>
            </a:r>
            <a:r>
              <a:rPr lang="en-US" altLang="zh-CN" sz="4000" b="1" dirty="0">
                <a:ln>
                  <a:solidFill>
                    <a:srgbClr val="FF0000"/>
                  </a:solidFill>
                </a:ln>
                <a:latin typeface="+mn-lt"/>
              </a:rPr>
              <a:t>24:12-13)</a:t>
            </a:r>
            <a:br>
              <a:rPr lang="en-US" altLang="zh-CN" sz="4000" b="1" dirty="0">
                <a:ln>
                  <a:solidFill>
                    <a:srgbClr val="FF0000"/>
                  </a:solidFill>
                </a:ln>
                <a:latin typeface="+mn-lt"/>
              </a:rPr>
            </a:br>
            <a:r>
              <a:rPr lang="en-US" altLang="zh-CN" sz="4000" b="1" dirty="0">
                <a:ln>
                  <a:solidFill>
                    <a:srgbClr val="FF0000"/>
                  </a:solidFill>
                </a:ln>
                <a:latin typeface="+mn-lt"/>
              </a:rPr>
              <a:t>4</a:t>
            </a:r>
            <a:r>
              <a:rPr lang="en-US" sz="4000" b="1" dirty="0">
                <a:ln>
                  <a:solidFill>
                    <a:srgbClr val="FF0000"/>
                  </a:solidFill>
                </a:ln>
                <a:latin typeface="+mn-lt"/>
              </a:rPr>
              <a:t>.  </a:t>
            </a:r>
            <a:r>
              <a:rPr lang="en-US" altLang="zh-CN" sz="4000" b="1" dirty="0">
                <a:ln>
                  <a:solidFill>
                    <a:srgbClr val="FF0000"/>
                  </a:solidFill>
                </a:ln>
                <a:latin typeface="+mn-lt"/>
              </a:rPr>
              <a:t>God’s</a:t>
            </a:r>
            <a:r>
              <a:rPr lang="zh-CN" altLang="en-US" sz="4000" b="1" dirty="0">
                <a:ln>
                  <a:solidFill>
                    <a:srgbClr val="FF0000"/>
                  </a:solidFill>
                </a:ln>
                <a:latin typeface="+mn-lt"/>
              </a:rPr>
              <a:t> </a:t>
            </a:r>
            <a:r>
              <a:rPr lang="en-US" altLang="zh-CN" sz="4000" b="1" dirty="0">
                <a:ln>
                  <a:solidFill>
                    <a:srgbClr val="FF0000"/>
                  </a:solidFill>
                </a:ln>
                <a:latin typeface="+mn-lt"/>
              </a:rPr>
              <a:t>will</a:t>
            </a:r>
            <a:r>
              <a:rPr lang="zh-CN" altLang="en-US" sz="4000" b="1" dirty="0">
                <a:ln>
                  <a:solidFill>
                    <a:srgbClr val="FF0000"/>
                  </a:solidFill>
                </a:ln>
                <a:latin typeface="+mn-lt"/>
              </a:rPr>
              <a:t> </a:t>
            </a:r>
            <a:r>
              <a:rPr lang="en-US" altLang="zh-CN" sz="4000" b="1" dirty="0">
                <a:ln>
                  <a:solidFill>
                    <a:srgbClr val="FF0000"/>
                  </a:solidFill>
                </a:ln>
                <a:latin typeface="+mn-lt"/>
              </a:rPr>
              <a:t>in</a:t>
            </a:r>
            <a:r>
              <a:rPr lang="zh-CN" altLang="en-US" sz="4000" b="1" dirty="0">
                <a:ln>
                  <a:solidFill>
                    <a:srgbClr val="FF0000"/>
                  </a:solidFill>
                </a:ln>
                <a:latin typeface="+mn-lt"/>
              </a:rPr>
              <a:t> </a:t>
            </a:r>
            <a:r>
              <a:rPr lang="en-US" altLang="zh-CN" sz="4000" b="1" dirty="0">
                <a:ln>
                  <a:solidFill>
                    <a:srgbClr val="FF0000"/>
                  </a:solidFill>
                </a:ln>
                <a:latin typeface="+mn-lt"/>
              </a:rPr>
              <a:t>our</a:t>
            </a:r>
            <a:r>
              <a:rPr lang="zh-CN" altLang="en-US" sz="4000" b="1" dirty="0">
                <a:ln>
                  <a:solidFill>
                    <a:srgbClr val="FF0000"/>
                  </a:solidFill>
                </a:ln>
                <a:latin typeface="+mn-lt"/>
              </a:rPr>
              <a:t> </a:t>
            </a:r>
            <a:r>
              <a:rPr lang="en-US" altLang="zh-CN" sz="4000" b="1" dirty="0">
                <a:ln>
                  <a:solidFill>
                    <a:srgbClr val="FF0000"/>
                  </a:solidFill>
                </a:ln>
                <a:latin typeface="+mn-lt"/>
              </a:rPr>
              <a:t>lives</a:t>
            </a:r>
            <a:br>
              <a:rPr lang="en-US" altLang="zh-CN" sz="4000" b="1" dirty="0">
                <a:ln>
                  <a:solidFill>
                    <a:srgbClr val="FF0000"/>
                  </a:solidFill>
                </a:ln>
                <a:latin typeface="+mn-lt"/>
              </a:rPr>
            </a:br>
            <a:r>
              <a:rPr lang="zh-CN" altLang="en-US" sz="4000" b="1" dirty="0">
                <a:ln>
                  <a:solidFill>
                    <a:srgbClr val="FF0000"/>
                  </a:solidFill>
                </a:ln>
                <a:latin typeface="+mn-lt"/>
              </a:rPr>
              <a:t>      </a:t>
            </a:r>
            <a:r>
              <a:rPr lang="zh-CN" altLang="en-US" sz="4000" b="1" dirty="0">
                <a:latin typeface="+mn-lt"/>
              </a:rPr>
              <a:t>－ </a:t>
            </a:r>
            <a:r>
              <a:rPr lang="en-US" altLang="zh-CN" sz="4000" b="1" dirty="0">
                <a:latin typeface="+mn-lt"/>
              </a:rPr>
              <a:t>fruits</a:t>
            </a:r>
            <a:r>
              <a:rPr lang="zh-CN" altLang="en-US" sz="4000" b="1" dirty="0">
                <a:latin typeface="+mn-lt"/>
              </a:rPr>
              <a:t> </a:t>
            </a:r>
            <a:r>
              <a:rPr lang="en-US" altLang="zh-CN" sz="4000" b="1" dirty="0">
                <a:latin typeface="+mn-lt"/>
              </a:rPr>
              <a:t>bearing</a:t>
            </a:r>
            <a:br>
              <a:rPr lang="en-US" altLang="zh-CN" sz="4000" b="1" dirty="0">
                <a:latin typeface="+mn-lt"/>
              </a:rPr>
            </a:br>
            <a:r>
              <a:rPr lang="en-US" altLang="zh-CN" sz="4000" b="1" dirty="0">
                <a:ln>
                  <a:solidFill>
                    <a:srgbClr val="FF0000"/>
                  </a:solidFill>
                </a:ln>
                <a:latin typeface="+mn-lt"/>
              </a:rPr>
              <a:t>5</a:t>
            </a:r>
            <a:r>
              <a:rPr lang="en-US" sz="4000" b="1" dirty="0">
                <a:ln>
                  <a:solidFill>
                    <a:srgbClr val="FF0000"/>
                  </a:solidFill>
                </a:ln>
                <a:latin typeface="+mn-lt"/>
              </a:rPr>
              <a:t>.  </a:t>
            </a:r>
            <a:r>
              <a:rPr lang="en-US" altLang="zh-CN" sz="4000" b="1" dirty="0">
                <a:ln>
                  <a:solidFill>
                    <a:srgbClr val="FF0000"/>
                  </a:solidFill>
                </a:ln>
                <a:latin typeface="+mn-lt"/>
              </a:rPr>
              <a:t>Satan</a:t>
            </a:r>
            <a:r>
              <a:rPr lang="zh-CN" altLang="en-US" sz="4000" b="1" dirty="0">
                <a:ln>
                  <a:solidFill>
                    <a:srgbClr val="FF0000"/>
                  </a:solidFill>
                </a:ln>
                <a:latin typeface="+mn-lt"/>
              </a:rPr>
              <a:t> </a:t>
            </a:r>
            <a:r>
              <a:rPr lang="en-US" altLang="zh-CN" sz="4000" b="1" dirty="0">
                <a:ln>
                  <a:solidFill>
                    <a:srgbClr val="FF0000"/>
                  </a:solidFill>
                </a:ln>
                <a:latin typeface="+mn-lt"/>
              </a:rPr>
              <a:t>wants</a:t>
            </a:r>
            <a:r>
              <a:rPr lang="zh-CN" altLang="en-US" sz="4000" b="1" dirty="0">
                <a:ln>
                  <a:solidFill>
                    <a:srgbClr val="FF0000"/>
                  </a:solidFill>
                </a:ln>
                <a:latin typeface="+mn-lt"/>
              </a:rPr>
              <a:t> </a:t>
            </a:r>
            <a:r>
              <a:rPr lang="en-US" altLang="zh-CN" sz="4000" b="1" dirty="0">
                <a:ln>
                  <a:solidFill>
                    <a:srgbClr val="FF0000"/>
                  </a:solidFill>
                </a:ln>
                <a:latin typeface="+mn-lt"/>
              </a:rPr>
              <a:t>to</a:t>
            </a:r>
            <a:r>
              <a:rPr lang="zh-CN" altLang="en-US" sz="4000" b="1" dirty="0">
                <a:ln>
                  <a:solidFill>
                    <a:srgbClr val="FF0000"/>
                  </a:solidFill>
                </a:ln>
                <a:latin typeface="+mn-lt"/>
              </a:rPr>
              <a:t> </a:t>
            </a:r>
            <a:r>
              <a:rPr lang="en-US" altLang="zh-CN" sz="4000" b="1" dirty="0">
                <a:ln>
                  <a:solidFill>
                    <a:srgbClr val="FF0000"/>
                  </a:solidFill>
                </a:ln>
                <a:latin typeface="+mn-lt"/>
              </a:rPr>
              <a:t>depletes</a:t>
            </a:r>
            <a:r>
              <a:rPr lang="zh-CN" altLang="en-US" sz="4000" b="1" dirty="0">
                <a:ln>
                  <a:solidFill>
                    <a:srgbClr val="FF0000"/>
                  </a:solidFill>
                </a:ln>
                <a:latin typeface="+mn-lt"/>
              </a:rPr>
              <a:t> </a:t>
            </a:r>
            <a:r>
              <a:rPr lang="en-US" altLang="zh-CN" sz="4000" b="1" dirty="0">
                <a:ln>
                  <a:solidFill>
                    <a:srgbClr val="FF0000"/>
                  </a:solidFill>
                </a:ln>
                <a:latin typeface="+mn-lt"/>
              </a:rPr>
              <a:t>our</a:t>
            </a:r>
            <a:r>
              <a:rPr lang="zh-CN" altLang="en-US" sz="4000" b="1" dirty="0">
                <a:ln>
                  <a:solidFill>
                    <a:srgbClr val="FF0000"/>
                  </a:solidFill>
                </a:ln>
                <a:latin typeface="+mn-lt"/>
              </a:rPr>
              <a:t> </a:t>
            </a:r>
            <a:r>
              <a:rPr lang="en-US" altLang="zh-CN" sz="4000" b="1" dirty="0">
                <a:ln>
                  <a:solidFill>
                    <a:srgbClr val="FF0000"/>
                  </a:solidFill>
                </a:ln>
                <a:latin typeface="+mn-lt"/>
              </a:rPr>
              <a:t>strength</a:t>
            </a:r>
            <a:br>
              <a:rPr lang="en-US" altLang="zh-CN" sz="4000" b="1" dirty="0">
                <a:ln>
                  <a:solidFill>
                    <a:srgbClr val="FF0000"/>
                  </a:solidFill>
                </a:ln>
                <a:latin typeface="+mn-lt"/>
              </a:rPr>
            </a:br>
            <a:r>
              <a:rPr lang="zh-CN" altLang="en-US" sz="4000" b="1" dirty="0">
                <a:ln>
                  <a:solidFill>
                    <a:srgbClr val="FF0000"/>
                  </a:solidFill>
                </a:ln>
                <a:latin typeface="+mn-lt"/>
              </a:rPr>
              <a:t>      </a:t>
            </a:r>
            <a:r>
              <a:rPr lang="en-US" altLang="zh-CN" sz="4000" b="1" dirty="0">
                <a:ln>
                  <a:solidFill>
                    <a:srgbClr val="FF0000"/>
                  </a:solidFill>
                </a:ln>
                <a:latin typeface="+mn-lt"/>
              </a:rPr>
              <a:t>(</a:t>
            </a:r>
            <a:r>
              <a:rPr lang="en-US" altLang="zh-CN" sz="4000" b="1" dirty="0" err="1">
                <a:ln>
                  <a:solidFill>
                    <a:srgbClr val="FF0000"/>
                  </a:solidFill>
                </a:ln>
                <a:latin typeface="+mn-lt"/>
              </a:rPr>
              <a:t>Heb</a:t>
            </a:r>
            <a:r>
              <a:rPr lang="zh-CN" altLang="en-US" sz="4000" b="1" dirty="0">
                <a:ln>
                  <a:solidFill>
                    <a:srgbClr val="FF0000"/>
                  </a:solidFill>
                </a:ln>
                <a:latin typeface="+mn-lt"/>
              </a:rPr>
              <a:t> </a:t>
            </a:r>
            <a:r>
              <a:rPr lang="en-US" altLang="zh-CN" sz="4000" b="1" dirty="0">
                <a:ln>
                  <a:solidFill>
                    <a:srgbClr val="FF0000"/>
                  </a:solidFill>
                </a:ln>
                <a:latin typeface="+mn-lt"/>
              </a:rPr>
              <a:t>12:13;</a:t>
            </a:r>
            <a:r>
              <a:rPr lang="zh-CN" altLang="en-US" sz="4000" b="1" dirty="0">
                <a:ln>
                  <a:solidFill>
                    <a:srgbClr val="FF0000"/>
                  </a:solidFill>
                </a:ln>
                <a:latin typeface="+mn-lt"/>
              </a:rPr>
              <a:t> </a:t>
            </a:r>
            <a:r>
              <a:rPr lang="en-US" altLang="zh-CN" sz="4000" b="1" dirty="0">
                <a:ln>
                  <a:solidFill>
                    <a:srgbClr val="FF0000"/>
                  </a:solidFill>
                </a:ln>
                <a:latin typeface="+mn-lt"/>
              </a:rPr>
              <a:t>Rev</a:t>
            </a:r>
            <a:r>
              <a:rPr lang="zh-CN" altLang="en-US" sz="4000" b="1" dirty="0">
                <a:ln>
                  <a:solidFill>
                    <a:srgbClr val="FF0000"/>
                  </a:solidFill>
                </a:ln>
                <a:latin typeface="+mn-lt"/>
              </a:rPr>
              <a:t> </a:t>
            </a:r>
            <a:r>
              <a:rPr lang="en-US" altLang="zh-CN" sz="4000" b="1" dirty="0">
                <a:ln>
                  <a:solidFill>
                    <a:srgbClr val="FF0000"/>
                  </a:solidFill>
                </a:ln>
                <a:latin typeface="+mn-lt"/>
              </a:rPr>
              <a:t>2:3)</a:t>
            </a:r>
            <a:br>
              <a:rPr lang="en-SG" altLang="zh-CN" sz="4000" b="1" dirty="0">
                <a:latin typeface="+mn-lt"/>
              </a:rPr>
            </a:br>
            <a:r>
              <a:rPr lang="en-US" sz="4000" b="1" dirty="0">
                <a:latin typeface="+mn-lt"/>
              </a:rPr>
              <a:t>	</a:t>
            </a:r>
            <a:r>
              <a:rPr lang="zh-CN" altLang="en-US" sz="4000" b="1" dirty="0">
                <a:latin typeface="+mn-lt"/>
              </a:rPr>
              <a:t>－</a:t>
            </a:r>
            <a:r>
              <a:rPr lang="en-US" altLang="zh-CN" sz="4000" b="1" dirty="0">
                <a:latin typeface="+mn-lt"/>
              </a:rPr>
              <a:t>through</a:t>
            </a:r>
            <a:r>
              <a:rPr lang="zh-CN" altLang="en-US" sz="4000" b="1" dirty="0">
                <a:latin typeface="+mn-lt"/>
              </a:rPr>
              <a:t> </a:t>
            </a:r>
            <a:r>
              <a:rPr lang="en-US" altLang="zh-CN" sz="4000" b="1" dirty="0">
                <a:latin typeface="+mn-lt"/>
              </a:rPr>
              <a:t>discouragement,</a:t>
            </a:r>
            <a:r>
              <a:rPr lang="zh-CN" altLang="en-US" sz="4000" b="1" dirty="0">
                <a:latin typeface="+mn-lt"/>
              </a:rPr>
              <a:t>  </a:t>
            </a:r>
            <a:br>
              <a:rPr lang="en-SG" altLang="zh-CN" sz="4000" b="1" dirty="0">
                <a:latin typeface="+mn-lt"/>
              </a:rPr>
            </a:br>
            <a:r>
              <a:rPr lang="zh-CN" altLang="en-US" sz="4000" b="1" dirty="0">
                <a:latin typeface="+mn-lt"/>
              </a:rPr>
              <a:t>         </a:t>
            </a:r>
            <a:r>
              <a:rPr lang="en-US" altLang="zh-CN" sz="4000" b="1" dirty="0">
                <a:latin typeface="+mn-lt"/>
              </a:rPr>
              <a:t>-</a:t>
            </a:r>
            <a:r>
              <a:rPr lang="zh-CN" altLang="en-US" sz="4000" b="1" dirty="0">
                <a:latin typeface="+mn-lt"/>
              </a:rPr>
              <a:t>  </a:t>
            </a:r>
            <a:r>
              <a:rPr lang="en-US" altLang="zh-CN" sz="4000" b="1" dirty="0">
                <a:latin typeface="+mn-lt"/>
              </a:rPr>
              <a:t>despondency</a:t>
            </a:r>
            <a:r>
              <a:rPr lang="zh-CN" altLang="en-US" sz="4000" b="1" dirty="0">
                <a:latin typeface="+mn-lt"/>
              </a:rPr>
              <a:t> </a:t>
            </a:r>
            <a:r>
              <a:rPr lang="en-US" altLang="zh-CN" sz="4000" b="1" dirty="0">
                <a:latin typeface="+mn-lt"/>
              </a:rPr>
              <a:t>and</a:t>
            </a:r>
            <a:r>
              <a:rPr lang="zh-CN" altLang="en-US" sz="4000" b="1" dirty="0">
                <a:latin typeface="+mn-lt"/>
              </a:rPr>
              <a:t> </a:t>
            </a:r>
            <a:r>
              <a:rPr lang="en-US" altLang="zh-CN" sz="4000" b="1" dirty="0">
                <a:latin typeface="+mn-lt"/>
              </a:rPr>
              <a:t>despair</a:t>
            </a:r>
            <a:br>
              <a:rPr lang="en-US" altLang="zh-CN" sz="4000" b="1" dirty="0">
                <a:latin typeface="+mn-lt"/>
              </a:rPr>
            </a:br>
            <a:br>
              <a:rPr lang="en-US" sz="4000" dirty="0"/>
            </a:br>
            <a:endParaRPr lang="en-US" sz="4000" dirty="0">
              <a:latin typeface="+mn-lt"/>
            </a:endParaRPr>
          </a:p>
        </p:txBody>
      </p:sp>
      <p:pic>
        <p:nvPicPr>
          <p:cNvPr id="19458" name="Picture 2" descr="devil_waving_hg_clr">
            <a:extLst>
              <a:ext uri="{FF2B5EF4-FFF2-40B4-BE49-F238E27FC236}">
                <a16:creationId xmlns:a16="http://schemas.microsoft.com/office/drawing/2014/main" id="{ACE7EC0D-D249-AE43-9949-CB519F278E19}"/>
              </a:ext>
            </a:extLst>
          </p:cNvPr>
          <p:cNvPicPr>
            <a:picLocks noChangeAspect="1" noChangeArrowheads="1" noCrop="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8605839" y="4221163"/>
            <a:ext cx="2052637"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4099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F8C5C-DB66-3444-A8FF-5C3731B83613}"/>
              </a:ext>
            </a:extLst>
          </p:cNvPr>
          <p:cNvSpPr>
            <a:spLocks noGrp="1"/>
          </p:cNvSpPr>
          <p:nvPr>
            <p:ph type="title"/>
          </p:nvPr>
        </p:nvSpPr>
        <p:spPr>
          <a:xfrm>
            <a:off x="1241946" y="476672"/>
            <a:ext cx="9197454" cy="4104456"/>
          </a:xfrm>
          <a:ln>
            <a:miter lim="800000"/>
            <a:headEnd/>
            <a:tailEnd/>
          </a:ln>
          <a:extLst>
            <a:ext uri="{909E8E84-426E-40dd-AFC4-6F175D3DCCD1}"/>
            <a:ext uri="{91240B29-F687-4f45-9708-019B960494DF}"/>
            <a:ext uri="{FAA26D3D-D897-4be2-8F04-BA451C77F1D7}"/>
          </a:extLst>
        </p:spPr>
        <p:txBody>
          <a:bodyPr rtlCol="0">
            <a:noAutofit/>
          </a:bodyPr>
          <a:lstStyle/>
          <a:p>
            <a:pPr>
              <a:defRPr/>
            </a:pPr>
            <a:r>
              <a:rPr lang="en-US" b="1" dirty="0">
                <a:ln>
                  <a:solidFill>
                    <a:srgbClr val="FF0000"/>
                  </a:solidFill>
                </a:ln>
                <a:latin typeface="+mn-lt"/>
              </a:rPr>
              <a:t>II.	</a:t>
            </a:r>
            <a:r>
              <a:rPr lang="en-US" altLang="zh-CN" b="1" dirty="0">
                <a:ln>
                  <a:solidFill>
                    <a:srgbClr val="FF0000"/>
                  </a:solidFill>
                </a:ln>
                <a:latin typeface="+mn-lt"/>
              </a:rPr>
              <a:t>The</a:t>
            </a:r>
            <a:r>
              <a:rPr lang="zh-CN" altLang="en-US" b="1" dirty="0">
                <a:ln>
                  <a:solidFill>
                    <a:srgbClr val="FF0000"/>
                  </a:solidFill>
                </a:ln>
                <a:latin typeface="+mn-lt"/>
              </a:rPr>
              <a:t> </a:t>
            </a:r>
            <a:r>
              <a:rPr lang="en-US" altLang="zh-CN" b="1" dirty="0">
                <a:ln>
                  <a:solidFill>
                    <a:srgbClr val="FF0000"/>
                  </a:solidFill>
                </a:ln>
                <a:latin typeface="+mn-lt"/>
              </a:rPr>
              <a:t>Need</a:t>
            </a:r>
            <a:r>
              <a:rPr lang="zh-CN" altLang="en-US" b="1" dirty="0">
                <a:ln>
                  <a:solidFill>
                    <a:srgbClr val="FF0000"/>
                  </a:solidFill>
                </a:ln>
                <a:latin typeface="+mn-lt"/>
              </a:rPr>
              <a:t> </a:t>
            </a:r>
            <a:r>
              <a:rPr lang="en-US" altLang="zh-CN" b="1" dirty="0">
                <a:ln>
                  <a:solidFill>
                    <a:srgbClr val="FF0000"/>
                  </a:solidFill>
                </a:ln>
                <a:latin typeface="+mn-lt"/>
              </a:rPr>
              <a:t>to</a:t>
            </a:r>
            <a:r>
              <a:rPr lang="zh-CN" altLang="en-US" b="1" dirty="0">
                <a:ln>
                  <a:solidFill>
                    <a:srgbClr val="FF0000"/>
                  </a:solidFill>
                </a:ln>
                <a:latin typeface="+mn-lt"/>
              </a:rPr>
              <a:t> </a:t>
            </a:r>
            <a:r>
              <a:rPr lang="en-US" altLang="zh-CN" b="1" dirty="0">
                <a:ln>
                  <a:solidFill>
                    <a:srgbClr val="FF0000"/>
                  </a:solidFill>
                </a:ln>
                <a:latin typeface="+mn-lt"/>
              </a:rPr>
              <a:t>be</a:t>
            </a:r>
            <a:r>
              <a:rPr lang="zh-CN" altLang="en-US" b="1" dirty="0">
                <a:ln>
                  <a:solidFill>
                    <a:srgbClr val="FF0000"/>
                  </a:solidFill>
                </a:ln>
                <a:latin typeface="+mn-lt"/>
              </a:rPr>
              <a:t> </a:t>
            </a:r>
            <a:r>
              <a:rPr lang="en-US" altLang="zh-CN" b="1" dirty="0">
                <a:ln>
                  <a:solidFill>
                    <a:srgbClr val="FF0000"/>
                  </a:solidFill>
                </a:ln>
                <a:latin typeface="+mn-lt"/>
              </a:rPr>
              <a:t>sober</a:t>
            </a:r>
            <a:r>
              <a:rPr lang="zh-CN" altLang="en-US" b="1" dirty="0">
                <a:ln>
                  <a:solidFill>
                    <a:srgbClr val="FF0000"/>
                  </a:solidFill>
                </a:ln>
                <a:latin typeface="+mn-lt"/>
              </a:rPr>
              <a:t> </a:t>
            </a:r>
            <a:r>
              <a:rPr lang="en-US" altLang="zh-CN" b="1" dirty="0">
                <a:ln>
                  <a:solidFill>
                    <a:srgbClr val="FF0000"/>
                  </a:solidFill>
                </a:ln>
                <a:latin typeface="+mn-lt"/>
              </a:rPr>
              <a:t>(1</a:t>
            </a:r>
            <a:r>
              <a:rPr lang="zh-CN" altLang="en-US" b="1" dirty="0">
                <a:ln>
                  <a:solidFill>
                    <a:srgbClr val="FF0000"/>
                  </a:solidFill>
                </a:ln>
                <a:latin typeface="+mn-lt"/>
              </a:rPr>
              <a:t> </a:t>
            </a:r>
            <a:r>
              <a:rPr lang="en-US" altLang="zh-CN" b="1" dirty="0">
                <a:ln>
                  <a:solidFill>
                    <a:srgbClr val="FF0000"/>
                  </a:solidFill>
                </a:ln>
                <a:latin typeface="+mn-lt"/>
              </a:rPr>
              <a:t>Peter</a:t>
            </a:r>
            <a:r>
              <a:rPr lang="zh-CN" altLang="en-US" b="1" dirty="0">
                <a:ln>
                  <a:solidFill>
                    <a:srgbClr val="FF0000"/>
                  </a:solidFill>
                </a:ln>
                <a:latin typeface="+mn-lt"/>
              </a:rPr>
              <a:t> </a:t>
            </a:r>
            <a:r>
              <a:rPr lang="en-US" b="1" dirty="0">
                <a:ln>
                  <a:solidFill>
                    <a:srgbClr val="FF0000"/>
                  </a:solidFill>
                </a:ln>
                <a:latin typeface="+mn-lt"/>
              </a:rPr>
              <a:t>5:8</a:t>
            </a:r>
            <a:r>
              <a:rPr lang="en-US" altLang="zh-CN" b="1" dirty="0">
                <a:ln>
                  <a:solidFill>
                    <a:srgbClr val="FF0000"/>
                  </a:solidFill>
                </a:ln>
                <a:latin typeface="+mn-lt"/>
              </a:rPr>
              <a:t>)</a:t>
            </a:r>
            <a:r>
              <a:rPr lang="zh-CN" altLang="en-US" b="1" dirty="0">
                <a:ln>
                  <a:solidFill>
                    <a:srgbClr val="FF0000"/>
                  </a:solidFill>
                </a:ln>
                <a:latin typeface="+mn-lt"/>
              </a:rPr>
              <a:t> </a:t>
            </a:r>
            <a:br>
              <a:rPr lang="en-SG" altLang="zh-CN" b="1" dirty="0">
                <a:ln>
                  <a:solidFill>
                    <a:srgbClr val="FF0000"/>
                  </a:solidFill>
                </a:ln>
                <a:ea typeface="+mj-ea"/>
                <a:cs typeface="+mj-cs"/>
              </a:rPr>
            </a:br>
            <a:r>
              <a:rPr lang="en-US" sz="4000" b="1" dirty="0"/>
              <a:t>a. </a:t>
            </a:r>
            <a:r>
              <a:rPr lang="en-US" altLang="zh-CN" sz="4000" b="1" dirty="0">
                <a:latin typeface="+mn-lt"/>
              </a:rPr>
              <a:t>Vigilant</a:t>
            </a:r>
            <a:r>
              <a:rPr lang="zh-CN" altLang="en-US" sz="4000" b="1" dirty="0">
                <a:latin typeface="+mn-lt"/>
              </a:rPr>
              <a:t>，</a:t>
            </a:r>
            <a:r>
              <a:rPr lang="en-US" altLang="zh-CN" sz="4000" b="1" dirty="0">
                <a:latin typeface="+mn-lt"/>
              </a:rPr>
              <a:t>cautious</a:t>
            </a:r>
            <a:r>
              <a:rPr lang="en-US" sz="4000" b="1" dirty="0">
                <a:latin typeface="+mn-lt"/>
              </a:rPr>
              <a:t>  </a:t>
            </a:r>
            <a:r>
              <a:rPr lang="en-US" altLang="zh-CN" sz="4000" b="1" dirty="0">
                <a:latin typeface="+mn-lt"/>
              </a:rPr>
              <a:t>-</a:t>
            </a:r>
            <a:r>
              <a:rPr lang="en-US" sz="4000" b="1" dirty="0">
                <a:latin typeface="+mn-lt"/>
              </a:rPr>
              <a:t> </a:t>
            </a:r>
            <a:r>
              <a:rPr lang="en-US" altLang="zh-CN" sz="4000" b="1" dirty="0"/>
              <a:t>Mark</a:t>
            </a:r>
            <a:r>
              <a:rPr lang="zh-CN" altLang="en-US" sz="4000" b="1" dirty="0"/>
              <a:t> </a:t>
            </a:r>
            <a:r>
              <a:rPr lang="en-US" sz="4000" b="1" dirty="0"/>
              <a:t>13:33</a:t>
            </a:r>
            <a:br>
              <a:rPr lang="en-US" sz="4000" b="1" dirty="0"/>
            </a:br>
            <a:r>
              <a:rPr lang="en-US" sz="4000" b="1" dirty="0"/>
              <a:t>b. </a:t>
            </a:r>
            <a:r>
              <a:rPr lang="en-US" altLang="zh-CN" sz="4000" b="1" dirty="0"/>
              <a:t>Your</a:t>
            </a:r>
            <a:r>
              <a:rPr lang="zh-CN" altLang="en-US" sz="4000" b="1" dirty="0"/>
              <a:t> </a:t>
            </a:r>
            <a:r>
              <a:rPr lang="en-US" altLang="zh-CN" sz="4000" b="1" dirty="0"/>
              <a:t>enemy,</a:t>
            </a:r>
            <a:r>
              <a:rPr lang="zh-CN" altLang="en-US" sz="4000" b="1" dirty="0"/>
              <a:t> </a:t>
            </a:r>
            <a:r>
              <a:rPr lang="en-US" altLang="zh-CN" sz="4000" b="1" dirty="0"/>
              <a:t>the</a:t>
            </a:r>
            <a:r>
              <a:rPr lang="zh-CN" altLang="en-US" sz="4000" b="1" dirty="0"/>
              <a:t> </a:t>
            </a:r>
            <a:r>
              <a:rPr lang="en-US" altLang="zh-CN" sz="4000" b="1" dirty="0"/>
              <a:t>devil</a:t>
            </a:r>
            <a:r>
              <a:rPr lang="zh-CN" altLang="en-US" sz="4000" b="1" dirty="0"/>
              <a:t> </a:t>
            </a:r>
            <a:r>
              <a:rPr lang="en-US" altLang="zh-CN" sz="4000" b="1" dirty="0"/>
              <a:t>-</a:t>
            </a:r>
            <a:r>
              <a:rPr lang="zh-CN" altLang="en-US" sz="4000" b="1" dirty="0"/>
              <a:t> </a:t>
            </a:r>
            <a:r>
              <a:rPr lang="en-US" altLang="zh-CN" sz="4000" b="1" dirty="0"/>
              <a:t>1</a:t>
            </a:r>
            <a:r>
              <a:rPr lang="zh-CN" altLang="en-US" sz="4000" b="1" dirty="0"/>
              <a:t> </a:t>
            </a:r>
            <a:r>
              <a:rPr lang="en-US" altLang="zh-CN" sz="4000" b="1" dirty="0"/>
              <a:t>Peter</a:t>
            </a:r>
            <a:r>
              <a:rPr lang="zh-CN" altLang="en-US" sz="4000" b="1" dirty="0"/>
              <a:t> </a:t>
            </a:r>
            <a:r>
              <a:rPr lang="en-US" sz="4000" b="1" dirty="0"/>
              <a:t>5:5-6 </a:t>
            </a:r>
            <a:br>
              <a:rPr lang="en-US" sz="4000" b="1" dirty="0"/>
            </a:br>
            <a:r>
              <a:rPr lang="en-US" sz="4000" b="1" dirty="0"/>
              <a:t>c.  </a:t>
            </a:r>
            <a:r>
              <a:rPr lang="en-US" altLang="zh-CN" sz="4000" b="1" dirty="0"/>
              <a:t>roams</a:t>
            </a:r>
            <a:r>
              <a:rPr lang="zh-CN" altLang="en-US" sz="4000" b="1" dirty="0"/>
              <a:t> </a:t>
            </a:r>
            <a:r>
              <a:rPr lang="en-US" altLang="zh-CN" sz="4000" b="1" dirty="0"/>
              <a:t>around</a:t>
            </a:r>
            <a:r>
              <a:rPr lang="zh-CN" altLang="en-US" sz="4000" b="1" dirty="0"/>
              <a:t> </a:t>
            </a:r>
            <a:r>
              <a:rPr lang="en-US" altLang="zh-CN" sz="4000" b="1" dirty="0"/>
              <a:t>like</a:t>
            </a:r>
            <a:r>
              <a:rPr lang="zh-CN" altLang="en-US" sz="4000" b="1" dirty="0"/>
              <a:t> </a:t>
            </a:r>
            <a:r>
              <a:rPr lang="en-US" altLang="zh-CN" sz="4000" b="1" dirty="0"/>
              <a:t>a</a:t>
            </a:r>
            <a:r>
              <a:rPr lang="zh-CN" altLang="en-US" sz="4000" b="1" dirty="0"/>
              <a:t> </a:t>
            </a:r>
            <a:r>
              <a:rPr lang="en-US" altLang="zh-CN" sz="4000" b="1" dirty="0"/>
              <a:t>roaring</a:t>
            </a:r>
            <a:r>
              <a:rPr lang="zh-CN" altLang="en-US" sz="4000" b="1" dirty="0"/>
              <a:t> </a:t>
            </a:r>
            <a:r>
              <a:rPr lang="en-US" altLang="zh-CN" sz="4000" b="1" dirty="0"/>
              <a:t>lion</a:t>
            </a:r>
            <a:br>
              <a:rPr lang="en-US" altLang="zh-CN" sz="4000" b="1" dirty="0"/>
            </a:br>
            <a:r>
              <a:rPr lang="zh-CN" altLang="en-US" sz="4000" b="1" dirty="0"/>
              <a:t> </a:t>
            </a:r>
            <a:r>
              <a:rPr lang="en-US" altLang="zh-CN" sz="4000" b="1" dirty="0"/>
              <a:t>devours</a:t>
            </a:r>
            <a:r>
              <a:rPr lang="zh-CN" altLang="en-US" sz="4000" b="1" dirty="0"/>
              <a:t> </a:t>
            </a:r>
            <a:r>
              <a:rPr lang="en-US" altLang="zh-CN" sz="4000" b="1" dirty="0"/>
              <a:t>=</a:t>
            </a:r>
            <a:r>
              <a:rPr lang="zh-CN" altLang="en-US" sz="4000" b="1" dirty="0"/>
              <a:t>，</a:t>
            </a:r>
            <a:r>
              <a:rPr lang="en-US" altLang="zh-CN" sz="4000" b="1" dirty="0"/>
              <a:t>gobble,</a:t>
            </a:r>
            <a:r>
              <a:rPr lang="zh-CN" altLang="en-US" sz="4000" b="1" dirty="0"/>
              <a:t> </a:t>
            </a:r>
            <a:r>
              <a:rPr lang="en-US" altLang="zh-CN" sz="4000" b="1" dirty="0"/>
              <a:t>swallow</a:t>
            </a:r>
            <a:br>
              <a:rPr lang="en-US" sz="5400" b="1" dirty="0"/>
            </a:br>
            <a:endParaRPr lang="en-US" sz="5400" b="1" dirty="0"/>
          </a:p>
        </p:txBody>
      </p:sp>
      <p:pic>
        <p:nvPicPr>
          <p:cNvPr id="20482" name="Picture 3" descr="jesus_sermon_hg_clr">
            <a:extLst>
              <a:ext uri="{FF2B5EF4-FFF2-40B4-BE49-F238E27FC236}">
                <a16:creationId xmlns:a16="http://schemas.microsoft.com/office/drawing/2014/main" id="{CE3D3AEC-F197-274D-8F82-431A84FF794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16275" y="3860801"/>
            <a:ext cx="632460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903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73E32-20F0-914E-841F-38F946B0C2E2}"/>
              </a:ext>
            </a:extLst>
          </p:cNvPr>
          <p:cNvSpPr>
            <a:spLocks noGrp="1"/>
          </p:cNvSpPr>
          <p:nvPr>
            <p:ph type="title"/>
          </p:nvPr>
        </p:nvSpPr>
        <p:spPr>
          <a:xfrm>
            <a:off x="1050878" y="152400"/>
            <a:ext cx="10566355" cy="6705600"/>
          </a:xfrm>
          <a:ln>
            <a:miter lim="800000"/>
            <a:headEnd/>
            <a:tailEnd/>
          </a:ln>
          <a:extLst>
            <a:ext uri="{909E8E84-426E-40dd-AFC4-6F175D3DCCD1}"/>
            <a:ext uri="{91240B29-F687-4f45-9708-019B960494DF}"/>
            <a:ext uri="{FAA26D3D-D897-4be2-8F04-BA451C77F1D7}"/>
          </a:extLst>
        </p:spPr>
        <p:txBody>
          <a:bodyPr>
            <a:normAutofit/>
          </a:bodyPr>
          <a:lstStyle/>
          <a:p>
            <a:pPr>
              <a:defRPr/>
            </a:pPr>
            <a:r>
              <a:rPr lang="en-US" altLang="zh-CN" b="1" dirty="0">
                <a:ln>
                  <a:solidFill>
                    <a:srgbClr val="FF0000"/>
                  </a:solidFill>
                </a:ln>
                <a:latin typeface="+mn-lt"/>
              </a:rPr>
              <a:t>IS</a:t>
            </a:r>
            <a:r>
              <a:rPr lang="zh-CN" altLang="en-US" b="1" dirty="0">
                <a:ln>
                  <a:solidFill>
                    <a:srgbClr val="FF0000"/>
                  </a:solidFill>
                </a:ln>
                <a:latin typeface="+mn-lt"/>
              </a:rPr>
              <a:t> </a:t>
            </a:r>
            <a:r>
              <a:rPr lang="en-US" altLang="zh-CN" b="1" dirty="0">
                <a:ln>
                  <a:solidFill>
                    <a:srgbClr val="FF0000"/>
                  </a:solidFill>
                </a:ln>
                <a:latin typeface="+mn-lt"/>
              </a:rPr>
              <a:t>ANYTHING</a:t>
            </a:r>
            <a:r>
              <a:rPr lang="zh-CN" altLang="en-US" b="1" dirty="0">
                <a:ln>
                  <a:solidFill>
                    <a:srgbClr val="FF0000"/>
                  </a:solidFill>
                </a:ln>
                <a:latin typeface="+mn-lt"/>
              </a:rPr>
              <a:t> </a:t>
            </a:r>
            <a:r>
              <a:rPr lang="en-US" altLang="zh-CN" b="1" dirty="0">
                <a:ln>
                  <a:solidFill>
                    <a:srgbClr val="FF0000"/>
                  </a:solidFill>
                </a:ln>
                <a:latin typeface="+mn-lt"/>
              </a:rPr>
              <a:t>REQUIRED</a:t>
            </a:r>
            <a:r>
              <a:rPr lang="zh-CN" altLang="en-US" b="1" dirty="0">
                <a:ln>
                  <a:solidFill>
                    <a:srgbClr val="FF0000"/>
                  </a:solidFill>
                </a:ln>
                <a:latin typeface="+mn-lt"/>
              </a:rPr>
              <a:t> </a:t>
            </a:r>
            <a:r>
              <a:rPr lang="en-US" altLang="zh-CN" b="1" dirty="0">
                <a:ln>
                  <a:solidFill>
                    <a:srgbClr val="FF0000"/>
                  </a:solidFill>
                </a:ln>
                <a:latin typeface="+mn-lt"/>
              </a:rPr>
              <a:t>OF</a:t>
            </a:r>
            <a:r>
              <a:rPr lang="zh-CN" altLang="en-US" b="1" dirty="0">
                <a:ln>
                  <a:solidFill>
                    <a:srgbClr val="FF0000"/>
                  </a:solidFill>
                </a:ln>
                <a:latin typeface="+mn-lt"/>
              </a:rPr>
              <a:t> </a:t>
            </a:r>
            <a:r>
              <a:rPr lang="en-US" altLang="zh-CN" b="1" dirty="0">
                <a:ln>
                  <a:solidFill>
                    <a:srgbClr val="FF0000"/>
                  </a:solidFill>
                </a:ln>
                <a:latin typeface="+mn-lt"/>
              </a:rPr>
              <a:t>THE</a:t>
            </a:r>
            <a:r>
              <a:rPr lang="zh-CN" altLang="en-US" b="1" dirty="0">
                <a:ln>
                  <a:solidFill>
                    <a:srgbClr val="FF0000"/>
                  </a:solidFill>
                </a:ln>
                <a:latin typeface="+mn-lt"/>
              </a:rPr>
              <a:t> </a:t>
            </a:r>
            <a:r>
              <a:rPr lang="en-US" altLang="zh-CN" b="1" dirty="0">
                <a:ln>
                  <a:solidFill>
                    <a:srgbClr val="FF0000"/>
                  </a:solidFill>
                </a:ln>
                <a:latin typeface="+mn-lt"/>
              </a:rPr>
              <a:t>BELIEVER</a:t>
            </a:r>
            <a:r>
              <a:rPr lang="zh-CN" altLang="en-US" b="1" dirty="0">
                <a:ln>
                  <a:solidFill>
                    <a:srgbClr val="FF0000"/>
                  </a:solidFill>
                </a:ln>
                <a:latin typeface="+mn-lt"/>
              </a:rPr>
              <a:t>？</a:t>
            </a:r>
            <a:br>
              <a:rPr lang="en-SG" altLang="zh-CN" b="1" dirty="0">
                <a:ln>
                  <a:solidFill>
                    <a:srgbClr val="FF0000"/>
                  </a:solidFill>
                </a:ln>
                <a:latin typeface="+mn-lt"/>
              </a:rPr>
            </a:br>
            <a:r>
              <a:rPr lang="en-SG" altLang="zh-CN" sz="3600" b="1" dirty="0">
                <a:ln>
                  <a:solidFill>
                    <a:srgbClr val="FF0000"/>
                  </a:solidFill>
                </a:ln>
                <a:latin typeface="+mn-lt"/>
              </a:rPr>
              <a:t>      </a:t>
            </a:r>
            <a:r>
              <a:rPr lang="en-US" altLang="zh-CN" sz="3600" b="1" dirty="0">
                <a:ln>
                  <a:solidFill>
                    <a:srgbClr val="FF0000"/>
                  </a:solidFill>
                </a:ln>
                <a:latin typeface="+mn-lt"/>
              </a:rPr>
              <a:t>A.</a:t>
            </a:r>
            <a:r>
              <a:rPr lang="zh-CN" altLang="en-US" sz="3600" b="1" dirty="0">
                <a:ln>
                  <a:solidFill>
                    <a:srgbClr val="FF0000"/>
                  </a:solidFill>
                </a:ln>
                <a:latin typeface="+mn-lt"/>
              </a:rPr>
              <a:t> </a:t>
            </a:r>
            <a:r>
              <a:rPr lang="en-US" altLang="zh-CN" sz="3600" b="1" dirty="0">
                <a:ln>
                  <a:solidFill>
                    <a:srgbClr val="FF0000"/>
                  </a:solidFill>
                </a:ln>
                <a:latin typeface="+mn-lt"/>
              </a:rPr>
              <a:t>The</a:t>
            </a:r>
            <a:r>
              <a:rPr lang="zh-CN" altLang="en-US" sz="3600" b="1" dirty="0">
                <a:ln>
                  <a:solidFill>
                    <a:srgbClr val="FF0000"/>
                  </a:solidFill>
                </a:ln>
                <a:latin typeface="+mn-lt"/>
              </a:rPr>
              <a:t> </a:t>
            </a:r>
            <a:r>
              <a:rPr lang="en-US" altLang="zh-CN" sz="3600" b="1" dirty="0">
                <a:ln>
                  <a:solidFill>
                    <a:srgbClr val="FF0000"/>
                  </a:solidFill>
                </a:ln>
                <a:latin typeface="+mn-lt"/>
              </a:rPr>
              <a:t>responsibility</a:t>
            </a:r>
            <a:r>
              <a:rPr lang="zh-CN" altLang="en-US" sz="3600" b="1" dirty="0">
                <a:ln>
                  <a:solidFill>
                    <a:srgbClr val="FF0000"/>
                  </a:solidFill>
                </a:ln>
                <a:latin typeface="+mn-lt"/>
              </a:rPr>
              <a:t> </a:t>
            </a:r>
            <a:r>
              <a:rPr lang="en-US" altLang="zh-CN" sz="3600" b="1" dirty="0">
                <a:ln>
                  <a:solidFill>
                    <a:srgbClr val="FF0000"/>
                  </a:solidFill>
                </a:ln>
                <a:latin typeface="+mn-lt"/>
              </a:rPr>
              <a:t>of</a:t>
            </a:r>
            <a:r>
              <a:rPr lang="zh-CN" altLang="en-US" sz="3600" b="1" dirty="0">
                <a:ln>
                  <a:solidFill>
                    <a:srgbClr val="FF0000"/>
                  </a:solidFill>
                </a:ln>
                <a:latin typeface="+mn-lt"/>
              </a:rPr>
              <a:t> </a:t>
            </a:r>
            <a:r>
              <a:rPr lang="en-US" altLang="zh-CN" sz="3600" b="1" dirty="0">
                <a:ln>
                  <a:solidFill>
                    <a:srgbClr val="FF0000"/>
                  </a:solidFill>
                </a:ln>
                <a:latin typeface="+mn-lt"/>
              </a:rPr>
              <a:t>the</a:t>
            </a:r>
            <a:r>
              <a:rPr lang="zh-CN" altLang="en-US" sz="3600" b="1" dirty="0">
                <a:ln>
                  <a:solidFill>
                    <a:srgbClr val="FF0000"/>
                  </a:solidFill>
                </a:ln>
                <a:latin typeface="+mn-lt"/>
              </a:rPr>
              <a:t> </a:t>
            </a:r>
            <a:r>
              <a:rPr lang="en-US" altLang="zh-CN" sz="3600" b="1" dirty="0">
                <a:ln>
                  <a:solidFill>
                    <a:srgbClr val="FF0000"/>
                  </a:solidFill>
                </a:ln>
                <a:latin typeface="+mn-lt"/>
              </a:rPr>
              <a:t>Believer</a:t>
            </a:r>
            <a:br>
              <a:rPr lang="en-US" sz="4000" dirty="0"/>
            </a:br>
            <a:r>
              <a:rPr lang="en-US" sz="3200" b="1" dirty="0">
                <a:latin typeface="+mn-lt"/>
                <a:ea typeface="+mn-ea"/>
                <a:cs typeface="+mn-cs"/>
              </a:rPr>
              <a:t>     </a:t>
            </a:r>
            <a:r>
              <a:rPr lang="en-US" altLang="zh-CN" sz="3200" b="1" dirty="0">
                <a:latin typeface="+mn-lt"/>
                <a:ea typeface="+mn-ea"/>
                <a:cs typeface="+mn-cs"/>
              </a:rPr>
              <a:t>1</a:t>
            </a:r>
            <a:r>
              <a:rPr lang="zh-CN" altLang="en-US" sz="3200" b="1" dirty="0">
                <a:latin typeface="+mn-lt"/>
                <a:ea typeface="+mn-ea"/>
                <a:cs typeface="+mn-cs"/>
              </a:rPr>
              <a:t>．</a:t>
            </a:r>
            <a:r>
              <a:rPr lang="en-US" altLang="zh-CN" sz="3200" b="1" dirty="0">
                <a:latin typeface="+mn-lt"/>
                <a:ea typeface="+mn-ea"/>
                <a:cs typeface="+mn-cs"/>
              </a:rPr>
              <a:t>To</a:t>
            </a:r>
            <a:r>
              <a:rPr lang="zh-CN" altLang="en-US" sz="3200" b="1" dirty="0">
                <a:latin typeface="+mn-lt"/>
                <a:ea typeface="+mn-ea"/>
                <a:cs typeface="+mn-cs"/>
              </a:rPr>
              <a:t> </a:t>
            </a:r>
            <a:r>
              <a:rPr lang="en-US" altLang="zh-CN" sz="3200" b="1" dirty="0">
                <a:latin typeface="+mn-lt"/>
                <a:ea typeface="+mn-ea"/>
                <a:cs typeface="+mn-cs"/>
              </a:rPr>
              <a:t>keep</a:t>
            </a:r>
            <a:r>
              <a:rPr lang="zh-CN" altLang="en-US" sz="3200" b="1" dirty="0">
                <a:latin typeface="+mn-lt"/>
                <a:ea typeface="+mn-ea"/>
                <a:cs typeface="+mn-cs"/>
              </a:rPr>
              <a:t> </a:t>
            </a:r>
            <a:r>
              <a:rPr lang="en-US" altLang="zh-CN" sz="3200" b="1" dirty="0">
                <a:latin typeface="+mn-lt"/>
                <a:ea typeface="+mn-ea"/>
                <a:cs typeface="+mn-cs"/>
              </a:rPr>
              <a:t>himself</a:t>
            </a:r>
            <a:r>
              <a:rPr lang="zh-CN" altLang="en-US" sz="3200" b="1" dirty="0">
                <a:latin typeface="+mn-lt"/>
                <a:ea typeface="+mn-ea"/>
                <a:cs typeface="+mn-cs"/>
              </a:rPr>
              <a:t>		</a:t>
            </a:r>
            <a:r>
              <a:rPr lang="en-US" altLang="zh-CN" sz="3200" b="1" dirty="0">
                <a:latin typeface="+mn-lt"/>
                <a:ea typeface="+mn-ea"/>
                <a:cs typeface="+mn-cs"/>
              </a:rPr>
              <a:t>1</a:t>
            </a:r>
            <a:r>
              <a:rPr lang="zh-CN" altLang="en-US" sz="3200" b="1" dirty="0">
                <a:latin typeface="+mn-lt"/>
                <a:ea typeface="+mn-ea"/>
                <a:cs typeface="+mn-cs"/>
              </a:rPr>
              <a:t> </a:t>
            </a:r>
            <a:r>
              <a:rPr lang="en-US" altLang="zh-CN" sz="3200" b="1" dirty="0">
                <a:latin typeface="+mn-lt"/>
                <a:ea typeface="+mn-ea"/>
                <a:cs typeface="+mn-cs"/>
              </a:rPr>
              <a:t>Jn</a:t>
            </a:r>
            <a:r>
              <a:rPr lang="zh-CN" altLang="en-US" sz="3200" b="1" dirty="0">
                <a:latin typeface="+mn-lt"/>
                <a:ea typeface="+mn-ea"/>
                <a:cs typeface="+mn-cs"/>
              </a:rPr>
              <a:t> </a:t>
            </a:r>
            <a:r>
              <a:rPr lang="en-US" sz="3200" b="1" dirty="0">
                <a:latin typeface="+mn-lt"/>
                <a:ea typeface="+mn-ea"/>
                <a:cs typeface="+mn-cs"/>
              </a:rPr>
              <a:t>5:18</a:t>
            </a:r>
            <a:br>
              <a:rPr lang="en-US" sz="3200" b="1" dirty="0">
                <a:latin typeface="+mn-lt"/>
                <a:ea typeface="+mn-ea"/>
                <a:cs typeface="+mn-cs"/>
              </a:rPr>
            </a:br>
            <a:r>
              <a:rPr lang="zh-CN" altLang="en-US" sz="3200" b="1" dirty="0">
                <a:latin typeface="+mn-lt"/>
                <a:ea typeface="+mn-ea"/>
                <a:cs typeface="+mn-cs"/>
              </a:rPr>
              <a:t> </a:t>
            </a:r>
            <a:r>
              <a:rPr lang="en-US" altLang="zh-CN" sz="3200" b="1" dirty="0">
                <a:latin typeface="+mn-lt"/>
                <a:ea typeface="+mn-ea"/>
                <a:cs typeface="+mn-cs"/>
              </a:rPr>
              <a:t>           </a:t>
            </a:r>
            <a:r>
              <a:rPr lang="zh-CN" altLang="en-US" sz="3200" b="1" dirty="0">
                <a:latin typeface="+mn-lt"/>
                <a:ea typeface="+mn-ea"/>
                <a:cs typeface="+mn-cs"/>
              </a:rPr>
              <a:t> </a:t>
            </a:r>
            <a:r>
              <a:rPr lang="en-US" altLang="zh-CN" sz="3200" b="1" dirty="0">
                <a:latin typeface="+mn-lt"/>
                <a:ea typeface="+mn-ea"/>
                <a:cs typeface="+mn-cs"/>
              </a:rPr>
              <a:t>-</a:t>
            </a:r>
            <a:r>
              <a:rPr lang="zh-CN" altLang="en-US" sz="3200" b="1" dirty="0">
                <a:latin typeface="+mn-lt"/>
                <a:ea typeface="+mn-ea"/>
                <a:cs typeface="+mn-cs"/>
              </a:rPr>
              <a:t> </a:t>
            </a:r>
            <a:r>
              <a:rPr lang="en-US" altLang="zh-CN" sz="3200" b="1" dirty="0">
                <a:latin typeface="+mn-lt"/>
                <a:ea typeface="+mn-ea"/>
                <a:cs typeface="+mn-cs"/>
              </a:rPr>
              <a:t>from</a:t>
            </a:r>
            <a:r>
              <a:rPr lang="zh-CN" altLang="en-US" sz="3200" b="1" dirty="0">
                <a:latin typeface="+mn-lt"/>
                <a:ea typeface="+mn-ea"/>
                <a:cs typeface="+mn-cs"/>
              </a:rPr>
              <a:t> </a:t>
            </a:r>
            <a:r>
              <a:rPr lang="en-US" altLang="zh-CN" sz="3200" b="1" dirty="0">
                <a:latin typeface="+mn-lt"/>
                <a:ea typeface="+mn-ea"/>
                <a:cs typeface="+mn-cs"/>
              </a:rPr>
              <a:t>idols </a:t>
            </a:r>
            <a:r>
              <a:rPr lang="zh-CN" altLang="en-US" sz="3200" b="1" dirty="0">
                <a:latin typeface="+mn-lt"/>
                <a:ea typeface="+mn-ea"/>
                <a:cs typeface="+mn-cs"/>
              </a:rPr>
              <a:t>                         </a:t>
            </a:r>
            <a:r>
              <a:rPr lang="en-US" altLang="zh-CN" sz="3200" b="1" dirty="0">
                <a:latin typeface="+mn-lt"/>
                <a:ea typeface="+mn-ea"/>
                <a:cs typeface="+mn-cs"/>
              </a:rPr>
              <a:t>1</a:t>
            </a:r>
            <a:r>
              <a:rPr lang="zh-CN" altLang="en-US" sz="3200" b="1" dirty="0">
                <a:latin typeface="+mn-lt"/>
                <a:ea typeface="+mn-ea"/>
                <a:cs typeface="+mn-cs"/>
              </a:rPr>
              <a:t> </a:t>
            </a:r>
            <a:r>
              <a:rPr lang="en-US" altLang="zh-CN" sz="3200" b="1" dirty="0">
                <a:latin typeface="+mn-lt"/>
                <a:ea typeface="+mn-ea"/>
                <a:cs typeface="+mn-cs"/>
              </a:rPr>
              <a:t>Jn</a:t>
            </a:r>
            <a:r>
              <a:rPr lang="zh-CN" altLang="en-US" sz="3200" b="1" dirty="0">
                <a:latin typeface="+mn-lt"/>
                <a:ea typeface="+mn-ea"/>
                <a:cs typeface="+mn-cs"/>
              </a:rPr>
              <a:t> </a:t>
            </a:r>
            <a:r>
              <a:rPr lang="en-US" sz="3200" b="1" dirty="0">
                <a:latin typeface="+mn-lt"/>
                <a:ea typeface="+mn-ea"/>
                <a:cs typeface="+mn-cs"/>
              </a:rPr>
              <a:t>5:</a:t>
            </a:r>
            <a:r>
              <a:rPr lang="en-US" altLang="zh-CN" sz="3200" b="1" dirty="0">
                <a:latin typeface="+mn-lt"/>
                <a:ea typeface="+mn-ea"/>
                <a:cs typeface="+mn-cs"/>
              </a:rPr>
              <a:t>21</a:t>
            </a:r>
            <a:r>
              <a:rPr lang="en-US" sz="3200" b="1" dirty="0">
                <a:latin typeface="+mn-lt"/>
                <a:ea typeface="+mn-ea"/>
                <a:cs typeface="+mn-cs"/>
              </a:rPr>
              <a:t> 			  </a:t>
            </a:r>
            <a:r>
              <a:rPr lang="en-US" altLang="zh-CN" sz="3200" b="1" dirty="0">
                <a:latin typeface="+mn-lt"/>
                <a:ea typeface="+mn-ea"/>
                <a:cs typeface="+mn-cs"/>
              </a:rPr>
              <a:t>-</a:t>
            </a:r>
            <a:br>
              <a:rPr lang="en-US" altLang="zh-CN" sz="3200" b="1" dirty="0">
                <a:latin typeface="+mn-lt"/>
                <a:ea typeface="+mn-ea"/>
                <a:cs typeface="+mn-cs"/>
              </a:rPr>
            </a:br>
            <a:r>
              <a:rPr lang="zh-CN" altLang="en-US" sz="3200" b="1" dirty="0">
                <a:latin typeface="+mn-lt"/>
                <a:ea typeface="+mn-ea"/>
                <a:cs typeface="+mn-cs"/>
              </a:rPr>
              <a:t>             </a:t>
            </a:r>
            <a:r>
              <a:rPr lang="en-US" altLang="zh-CN" sz="3200" b="1" dirty="0">
                <a:latin typeface="+mn-lt"/>
                <a:ea typeface="+mn-ea"/>
                <a:cs typeface="+mn-cs"/>
              </a:rPr>
              <a:t>-</a:t>
            </a:r>
            <a:r>
              <a:rPr lang="zh-CN" altLang="en-US" sz="3200" b="1" dirty="0">
                <a:latin typeface="+mn-lt"/>
                <a:ea typeface="+mn-ea"/>
                <a:cs typeface="+mn-cs"/>
              </a:rPr>
              <a:t> </a:t>
            </a:r>
            <a:r>
              <a:rPr lang="en-US" altLang="zh-CN" sz="3200" b="1" dirty="0">
                <a:latin typeface="+mn-lt"/>
                <a:ea typeface="+mn-ea"/>
                <a:cs typeface="+mn-cs"/>
              </a:rPr>
              <a:t>In</a:t>
            </a:r>
            <a:r>
              <a:rPr lang="zh-CN" altLang="en-US" sz="3200" b="1" dirty="0">
                <a:latin typeface="+mn-lt"/>
                <a:ea typeface="+mn-ea"/>
                <a:cs typeface="+mn-cs"/>
              </a:rPr>
              <a:t> </a:t>
            </a:r>
            <a:r>
              <a:rPr lang="en-US" altLang="zh-CN" sz="3200" b="1" dirty="0">
                <a:latin typeface="+mn-lt"/>
                <a:ea typeface="+mn-ea"/>
                <a:cs typeface="+mn-cs"/>
              </a:rPr>
              <a:t>the</a:t>
            </a:r>
            <a:r>
              <a:rPr lang="zh-CN" altLang="en-US" sz="3200" b="1" dirty="0">
                <a:latin typeface="+mn-lt"/>
                <a:ea typeface="+mn-ea"/>
                <a:cs typeface="+mn-cs"/>
              </a:rPr>
              <a:t> </a:t>
            </a:r>
            <a:r>
              <a:rPr lang="en-US" altLang="zh-CN" sz="3200" b="1" dirty="0">
                <a:latin typeface="+mn-lt"/>
                <a:ea typeface="+mn-ea"/>
                <a:cs typeface="+mn-cs"/>
              </a:rPr>
              <a:t>love</a:t>
            </a:r>
            <a:r>
              <a:rPr lang="zh-CN" altLang="en-US" sz="3200" b="1" dirty="0">
                <a:latin typeface="+mn-lt"/>
                <a:ea typeface="+mn-ea"/>
                <a:cs typeface="+mn-cs"/>
              </a:rPr>
              <a:t> </a:t>
            </a:r>
            <a:r>
              <a:rPr lang="en-US" altLang="zh-CN" sz="3200" b="1" dirty="0">
                <a:latin typeface="+mn-lt"/>
                <a:ea typeface="+mn-ea"/>
                <a:cs typeface="+mn-cs"/>
              </a:rPr>
              <a:t>of</a:t>
            </a:r>
            <a:r>
              <a:rPr lang="zh-CN" altLang="en-US" sz="3200" b="1" dirty="0">
                <a:latin typeface="+mn-lt"/>
                <a:ea typeface="+mn-ea"/>
                <a:cs typeface="+mn-cs"/>
              </a:rPr>
              <a:t> </a:t>
            </a:r>
            <a:r>
              <a:rPr lang="en-US" altLang="zh-CN" sz="3200" b="1" dirty="0">
                <a:latin typeface="+mn-lt"/>
                <a:ea typeface="+mn-ea"/>
                <a:cs typeface="+mn-cs"/>
              </a:rPr>
              <a:t>God</a:t>
            </a:r>
            <a:r>
              <a:rPr lang="zh-CN" altLang="en-US" sz="3200" b="1" dirty="0">
                <a:latin typeface="+mn-lt"/>
                <a:ea typeface="+mn-ea"/>
                <a:cs typeface="+mn-cs"/>
              </a:rPr>
              <a:t> </a:t>
            </a:r>
            <a:r>
              <a:rPr lang="en-US" sz="3200" b="1" dirty="0">
                <a:latin typeface="+mn-lt"/>
                <a:ea typeface="+mn-ea"/>
                <a:cs typeface="+mn-cs"/>
              </a:rPr>
              <a:t>	</a:t>
            </a:r>
            <a:r>
              <a:rPr lang="zh-CN" altLang="en-US" sz="3200" b="1" dirty="0">
                <a:latin typeface="+mn-lt"/>
                <a:ea typeface="+mn-ea"/>
                <a:cs typeface="+mn-cs"/>
              </a:rPr>
              <a:t>          </a:t>
            </a:r>
            <a:r>
              <a:rPr lang="en-US" altLang="zh-CN" sz="3200" b="1" dirty="0">
                <a:latin typeface="+mn-lt"/>
                <a:ea typeface="+mn-ea"/>
                <a:cs typeface="+mn-cs"/>
              </a:rPr>
              <a:t>Jude</a:t>
            </a:r>
            <a:r>
              <a:rPr lang="zh-CN" altLang="en-US" sz="3200" b="1" dirty="0">
                <a:latin typeface="+mn-lt"/>
                <a:ea typeface="+mn-ea"/>
                <a:cs typeface="+mn-cs"/>
              </a:rPr>
              <a:t> </a:t>
            </a:r>
            <a:r>
              <a:rPr lang="en-US" altLang="zh-CN" sz="3200" b="1" dirty="0">
                <a:latin typeface="+mn-lt"/>
                <a:ea typeface="+mn-ea"/>
                <a:cs typeface="+mn-cs"/>
              </a:rPr>
              <a:t>21</a:t>
            </a:r>
            <a:br>
              <a:rPr lang="en-US" sz="3200" b="1" dirty="0">
                <a:latin typeface="+mn-lt"/>
                <a:ea typeface="+mn-ea"/>
                <a:cs typeface="+mn-cs"/>
              </a:rPr>
            </a:br>
            <a:r>
              <a:rPr lang="en-US" sz="3200" b="1" dirty="0">
                <a:latin typeface="+mn-lt"/>
                <a:ea typeface="+mn-ea"/>
                <a:cs typeface="+mn-cs"/>
              </a:rPr>
              <a:t>      2.  </a:t>
            </a:r>
            <a:r>
              <a:rPr lang="en-US" altLang="zh-CN" sz="3200" b="1" dirty="0">
                <a:latin typeface="+mn-lt"/>
                <a:ea typeface="+mn-ea"/>
                <a:cs typeface="+mn-cs"/>
              </a:rPr>
              <a:t>To</a:t>
            </a:r>
            <a:r>
              <a:rPr lang="zh-CN" altLang="en-US" sz="3200" b="1" dirty="0">
                <a:latin typeface="+mn-lt"/>
                <a:ea typeface="+mn-ea"/>
                <a:cs typeface="+mn-cs"/>
              </a:rPr>
              <a:t> </a:t>
            </a:r>
            <a:r>
              <a:rPr lang="en-US" altLang="zh-CN" sz="3200" b="1" dirty="0">
                <a:latin typeface="+mn-lt"/>
                <a:ea typeface="+mn-ea"/>
                <a:cs typeface="+mn-cs"/>
              </a:rPr>
              <a:t>follow</a:t>
            </a:r>
            <a:r>
              <a:rPr lang="zh-CN" altLang="en-US" sz="3200" b="1" dirty="0">
                <a:latin typeface="+mn-lt"/>
                <a:ea typeface="+mn-ea"/>
                <a:cs typeface="+mn-cs"/>
              </a:rPr>
              <a:t> </a:t>
            </a:r>
            <a:r>
              <a:rPr lang="en-US" altLang="zh-CN" sz="3200" b="1" dirty="0">
                <a:latin typeface="+mn-lt"/>
                <a:ea typeface="+mn-ea"/>
                <a:cs typeface="+mn-cs"/>
              </a:rPr>
              <a:t>Jesus</a:t>
            </a:r>
            <a:r>
              <a:rPr lang="en-US" sz="3200" b="1" dirty="0">
                <a:latin typeface="+mn-lt"/>
                <a:ea typeface="+mn-ea"/>
                <a:cs typeface="+mn-cs"/>
              </a:rPr>
              <a:t>		          </a:t>
            </a:r>
            <a:r>
              <a:rPr lang="en-US" altLang="zh-CN" sz="3200" b="1" dirty="0">
                <a:latin typeface="+mn-lt"/>
                <a:ea typeface="+mn-ea"/>
                <a:cs typeface="+mn-cs"/>
              </a:rPr>
              <a:t>Jn</a:t>
            </a:r>
            <a:r>
              <a:rPr lang="en-US" sz="3200" b="1" dirty="0">
                <a:latin typeface="+mn-lt"/>
                <a:ea typeface="+mn-ea"/>
                <a:cs typeface="+mn-cs"/>
              </a:rPr>
              <a:t> 14:30-31</a:t>
            </a:r>
            <a:br>
              <a:rPr lang="en-US" sz="3200" b="1" dirty="0">
                <a:latin typeface="+mn-lt"/>
                <a:ea typeface="+mn-ea"/>
                <a:cs typeface="+mn-cs"/>
              </a:rPr>
            </a:br>
            <a:r>
              <a:rPr lang="en-US" sz="3200" b="1" dirty="0">
                <a:latin typeface="+mn-lt"/>
                <a:ea typeface="+mn-ea"/>
                <a:cs typeface="+mn-cs"/>
              </a:rPr>
              <a:t>            </a:t>
            </a:r>
            <a:r>
              <a:rPr lang="zh-CN" altLang="en-US" sz="3200" b="1" dirty="0">
                <a:latin typeface="+mn-lt"/>
                <a:ea typeface="+mn-ea"/>
                <a:cs typeface="+mn-cs"/>
              </a:rPr>
              <a:t> </a:t>
            </a:r>
            <a:r>
              <a:rPr lang="en-US" altLang="zh-CN" sz="3200" b="1" dirty="0">
                <a:latin typeface="+mn-lt"/>
                <a:ea typeface="+mn-ea"/>
                <a:cs typeface="+mn-cs"/>
              </a:rPr>
              <a:t>-</a:t>
            </a:r>
            <a:r>
              <a:rPr lang="zh-CN" altLang="en-US" sz="3200" b="1" dirty="0">
                <a:latin typeface="+mn-lt"/>
                <a:ea typeface="+mn-ea"/>
                <a:cs typeface="+mn-cs"/>
              </a:rPr>
              <a:t> </a:t>
            </a:r>
            <a:r>
              <a:rPr lang="en-US" sz="3200" b="1" dirty="0">
                <a:latin typeface="+mn-lt"/>
                <a:ea typeface="+mn-ea"/>
                <a:cs typeface="+mn-cs"/>
              </a:rPr>
              <a:t> </a:t>
            </a:r>
            <a:r>
              <a:rPr lang="en-US" altLang="zh-CN" sz="3200" b="1" dirty="0">
                <a:latin typeface="+mn-lt"/>
                <a:ea typeface="+mn-ea"/>
                <a:cs typeface="+mn-cs"/>
              </a:rPr>
              <a:t>nothing</a:t>
            </a:r>
            <a:r>
              <a:rPr lang="zh-CN" altLang="en-US" sz="3200" b="1" dirty="0">
                <a:latin typeface="+mn-lt"/>
                <a:ea typeface="+mn-ea"/>
                <a:cs typeface="+mn-cs"/>
              </a:rPr>
              <a:t> </a:t>
            </a:r>
            <a:r>
              <a:rPr lang="en-US" altLang="zh-CN" sz="3200" b="1" dirty="0">
                <a:latin typeface="+mn-lt"/>
                <a:ea typeface="+mn-ea"/>
                <a:cs typeface="+mn-cs"/>
              </a:rPr>
              <a:t>in</a:t>
            </a:r>
            <a:r>
              <a:rPr lang="zh-CN" altLang="en-US" sz="3200" b="1" dirty="0">
                <a:latin typeface="+mn-lt"/>
                <a:ea typeface="+mn-ea"/>
                <a:cs typeface="+mn-cs"/>
              </a:rPr>
              <a:t> </a:t>
            </a:r>
            <a:r>
              <a:rPr lang="en-US" altLang="zh-CN" sz="3200" b="1" dirty="0">
                <a:latin typeface="+mn-lt"/>
                <a:ea typeface="+mn-ea"/>
                <a:cs typeface="+mn-cs"/>
              </a:rPr>
              <a:t>me</a:t>
            </a:r>
            <a:br>
              <a:rPr lang="en-US" altLang="zh-CN" sz="3200" b="1" dirty="0">
                <a:latin typeface="+mn-lt"/>
                <a:ea typeface="+mn-ea"/>
                <a:cs typeface="+mn-cs"/>
              </a:rPr>
            </a:br>
            <a:r>
              <a:rPr lang="en-US" altLang="zh-CN" sz="3200" b="1" dirty="0">
                <a:latin typeface="+mn-lt"/>
                <a:ea typeface="+mn-ea"/>
                <a:cs typeface="+mn-cs"/>
              </a:rPr>
              <a:t>      </a:t>
            </a:r>
            <a:r>
              <a:rPr lang="en-US" sz="3200" b="1" dirty="0">
                <a:latin typeface="+mn-lt"/>
                <a:ea typeface="+mn-ea"/>
                <a:cs typeface="+mn-cs"/>
              </a:rPr>
              <a:t>3. </a:t>
            </a:r>
            <a:r>
              <a:rPr lang="en-US" altLang="zh-CN" sz="3200" b="1" dirty="0">
                <a:latin typeface="+mn-lt"/>
                <a:ea typeface="+mn-ea"/>
                <a:cs typeface="+mn-cs"/>
              </a:rPr>
              <a:t>To</a:t>
            </a:r>
            <a:r>
              <a:rPr lang="zh-CN" altLang="en-US" sz="3200" b="1" dirty="0">
                <a:latin typeface="+mn-lt"/>
                <a:ea typeface="+mn-ea"/>
                <a:cs typeface="+mn-cs"/>
              </a:rPr>
              <a:t> </a:t>
            </a:r>
            <a:r>
              <a:rPr lang="en-US" altLang="zh-CN" sz="3200" b="1" dirty="0">
                <a:latin typeface="+mn-lt"/>
                <a:ea typeface="+mn-ea"/>
                <a:cs typeface="+mn-cs"/>
              </a:rPr>
              <a:t>watch</a:t>
            </a:r>
            <a:r>
              <a:rPr lang="zh-CN" altLang="en-US" sz="3200" b="1" dirty="0">
                <a:latin typeface="+mn-lt"/>
                <a:ea typeface="+mn-ea"/>
                <a:cs typeface="+mn-cs"/>
              </a:rPr>
              <a:t> </a:t>
            </a:r>
            <a:r>
              <a:rPr lang="en-US" altLang="zh-CN" sz="3200" b="1" dirty="0">
                <a:latin typeface="+mn-lt"/>
                <a:ea typeface="+mn-ea"/>
                <a:cs typeface="+mn-cs"/>
              </a:rPr>
              <a:t>and</a:t>
            </a:r>
            <a:r>
              <a:rPr lang="zh-CN" altLang="en-US" sz="3200" b="1" dirty="0">
                <a:latin typeface="+mn-lt"/>
                <a:ea typeface="+mn-ea"/>
                <a:cs typeface="+mn-cs"/>
              </a:rPr>
              <a:t> </a:t>
            </a:r>
            <a:r>
              <a:rPr lang="en-US" altLang="zh-CN" sz="3200" b="1" dirty="0">
                <a:latin typeface="+mn-lt"/>
                <a:ea typeface="+mn-ea"/>
                <a:cs typeface="+mn-cs"/>
              </a:rPr>
              <a:t>pray</a:t>
            </a:r>
            <a:r>
              <a:rPr lang="en-US" sz="3200" b="1" dirty="0">
                <a:latin typeface="+mn-lt"/>
                <a:ea typeface="+mn-ea"/>
                <a:cs typeface="+mn-cs"/>
              </a:rPr>
              <a:t>		</a:t>
            </a:r>
            <a:r>
              <a:rPr lang="en-US" altLang="zh-CN" sz="3200" b="1" dirty="0">
                <a:latin typeface="+mn-lt"/>
                <a:ea typeface="+mn-ea"/>
                <a:cs typeface="+mn-cs"/>
              </a:rPr>
              <a:t>Matt</a:t>
            </a:r>
            <a:r>
              <a:rPr lang="en-US" sz="3200" b="1" dirty="0">
                <a:latin typeface="+mn-lt"/>
                <a:ea typeface="+mn-ea"/>
                <a:cs typeface="+mn-cs"/>
              </a:rPr>
              <a:t>26:41</a:t>
            </a:r>
            <a:br>
              <a:rPr lang="en-US" sz="3200" b="1" dirty="0">
                <a:latin typeface="+mn-lt"/>
                <a:ea typeface="+mn-ea"/>
                <a:cs typeface="+mn-cs"/>
              </a:rPr>
            </a:br>
            <a:r>
              <a:rPr lang="en-US" sz="3200" b="1" dirty="0">
                <a:latin typeface="+mn-lt"/>
                <a:ea typeface="+mn-ea"/>
                <a:cs typeface="+mn-cs"/>
              </a:rPr>
              <a:t>      4. </a:t>
            </a:r>
            <a:r>
              <a:rPr lang="en-US" altLang="zh-CN" sz="3200" b="1" dirty="0">
                <a:latin typeface="+mn-lt"/>
                <a:ea typeface="+mn-ea"/>
                <a:cs typeface="+mn-cs"/>
              </a:rPr>
              <a:t>To</a:t>
            </a:r>
            <a:r>
              <a:rPr lang="zh-CN" altLang="en-US" sz="3200" b="1" dirty="0">
                <a:latin typeface="+mn-lt"/>
                <a:ea typeface="+mn-ea"/>
                <a:cs typeface="+mn-cs"/>
              </a:rPr>
              <a:t> </a:t>
            </a:r>
            <a:r>
              <a:rPr lang="en-US" altLang="zh-CN" sz="3200" b="1" dirty="0">
                <a:latin typeface="+mn-lt"/>
                <a:ea typeface="+mn-ea"/>
                <a:cs typeface="+mn-cs"/>
              </a:rPr>
              <a:t>pray</a:t>
            </a:r>
            <a:r>
              <a:rPr lang="zh-CN" altLang="en-US" sz="3200" b="1" dirty="0">
                <a:latin typeface="+mn-lt"/>
                <a:ea typeface="+mn-ea"/>
                <a:cs typeface="+mn-cs"/>
              </a:rPr>
              <a:t> </a:t>
            </a:r>
            <a:r>
              <a:rPr lang="en-US" altLang="zh-CN" sz="3200" b="1" dirty="0">
                <a:latin typeface="+mn-lt"/>
                <a:ea typeface="+mn-ea"/>
                <a:cs typeface="+mn-cs"/>
              </a:rPr>
              <a:t>in</a:t>
            </a:r>
            <a:r>
              <a:rPr lang="zh-CN" altLang="en-US" sz="3200" b="1" dirty="0">
                <a:latin typeface="+mn-lt"/>
                <a:ea typeface="+mn-ea"/>
                <a:cs typeface="+mn-cs"/>
              </a:rPr>
              <a:t> </a:t>
            </a:r>
            <a:r>
              <a:rPr lang="en-US" altLang="zh-CN" sz="3200" b="1" dirty="0">
                <a:latin typeface="+mn-lt"/>
                <a:ea typeface="+mn-ea"/>
                <a:cs typeface="+mn-cs"/>
              </a:rPr>
              <a:t>the</a:t>
            </a:r>
            <a:r>
              <a:rPr lang="zh-CN" altLang="en-US" sz="3200" b="1" dirty="0">
                <a:latin typeface="+mn-lt"/>
                <a:ea typeface="+mn-ea"/>
                <a:cs typeface="+mn-cs"/>
              </a:rPr>
              <a:t> </a:t>
            </a:r>
            <a:r>
              <a:rPr lang="en-US" altLang="zh-CN" sz="3200" b="1" dirty="0">
                <a:latin typeface="+mn-lt"/>
                <a:ea typeface="+mn-ea"/>
                <a:cs typeface="+mn-cs"/>
              </a:rPr>
              <a:t>spirit</a:t>
            </a:r>
            <a:r>
              <a:rPr lang="en-US" sz="3200" b="1" dirty="0">
                <a:latin typeface="+mn-lt"/>
                <a:ea typeface="+mn-ea"/>
                <a:cs typeface="+mn-cs"/>
              </a:rPr>
              <a:t>	 	</a:t>
            </a:r>
            <a:r>
              <a:rPr lang="en-US" altLang="zh-CN" sz="3200" b="1" dirty="0">
                <a:latin typeface="+mn-lt"/>
                <a:ea typeface="+mn-ea"/>
                <a:cs typeface="+mn-cs"/>
              </a:rPr>
              <a:t>Jude</a:t>
            </a:r>
            <a:r>
              <a:rPr lang="en-US" sz="3200" b="1" dirty="0">
                <a:latin typeface="+mn-lt"/>
                <a:ea typeface="+mn-ea"/>
                <a:cs typeface="+mn-cs"/>
              </a:rPr>
              <a:t> 20</a:t>
            </a:r>
            <a:br>
              <a:rPr lang="en-US" sz="3200" b="1" dirty="0">
                <a:latin typeface="+mn-lt"/>
                <a:ea typeface="+mn-ea"/>
                <a:cs typeface="+mn-cs"/>
              </a:rPr>
            </a:br>
            <a:r>
              <a:rPr lang="en-US" sz="3200" b="1" dirty="0">
                <a:latin typeface="+mn-lt"/>
                <a:ea typeface="+mn-ea"/>
                <a:cs typeface="+mn-cs"/>
              </a:rPr>
              <a:t>      5. </a:t>
            </a:r>
            <a:r>
              <a:rPr lang="en-US" altLang="zh-CN" sz="3200" b="1" dirty="0">
                <a:latin typeface="+mn-lt"/>
                <a:ea typeface="+mn-ea"/>
                <a:cs typeface="+mn-cs"/>
              </a:rPr>
              <a:t>To</a:t>
            </a:r>
            <a:r>
              <a:rPr lang="zh-CN" altLang="en-US" sz="3200" b="1" dirty="0">
                <a:latin typeface="+mn-lt"/>
                <a:ea typeface="+mn-ea"/>
                <a:cs typeface="+mn-cs"/>
              </a:rPr>
              <a:t> </a:t>
            </a:r>
            <a:r>
              <a:rPr lang="en-US" altLang="zh-CN" sz="3200" b="1" dirty="0">
                <a:latin typeface="+mn-lt"/>
                <a:ea typeface="+mn-ea"/>
                <a:cs typeface="+mn-cs"/>
              </a:rPr>
              <a:t>Keep</a:t>
            </a:r>
            <a:r>
              <a:rPr lang="zh-CN" altLang="en-US" sz="3200" b="1" dirty="0">
                <a:latin typeface="+mn-lt"/>
                <a:ea typeface="+mn-ea"/>
                <a:cs typeface="+mn-cs"/>
              </a:rPr>
              <a:t> </a:t>
            </a:r>
            <a:r>
              <a:rPr lang="en-US" altLang="zh-CN" sz="3200" b="1" dirty="0">
                <a:latin typeface="+mn-lt"/>
                <a:ea typeface="+mn-ea"/>
                <a:cs typeface="+mn-cs"/>
              </a:rPr>
              <a:t>the</a:t>
            </a:r>
            <a:r>
              <a:rPr lang="zh-CN" altLang="en-US" sz="3200" b="1" dirty="0">
                <a:latin typeface="+mn-lt"/>
                <a:ea typeface="+mn-ea"/>
                <a:cs typeface="+mn-cs"/>
              </a:rPr>
              <a:t> </a:t>
            </a:r>
            <a:r>
              <a:rPr lang="en-US" altLang="zh-CN" sz="3200" b="1" dirty="0">
                <a:latin typeface="+mn-lt"/>
                <a:ea typeface="+mn-ea"/>
                <a:cs typeface="+mn-cs"/>
              </a:rPr>
              <a:t>anointing</a:t>
            </a:r>
            <a:br>
              <a:rPr lang="en-US" altLang="zh-CN" sz="3200" b="1" dirty="0">
                <a:latin typeface="+mn-lt"/>
                <a:ea typeface="+mn-ea"/>
                <a:cs typeface="+mn-cs"/>
              </a:rPr>
            </a:br>
            <a:r>
              <a:rPr lang="zh-CN" altLang="en-US" sz="3200" b="1" dirty="0">
                <a:latin typeface="+mn-lt"/>
                <a:ea typeface="+mn-ea"/>
                <a:cs typeface="+mn-cs"/>
              </a:rPr>
              <a:t>     </a:t>
            </a:r>
            <a:r>
              <a:rPr lang="en-US" altLang="zh-CN" sz="3200" b="1" dirty="0">
                <a:latin typeface="+mn-lt"/>
                <a:ea typeface="+mn-ea"/>
                <a:cs typeface="+mn-cs"/>
              </a:rPr>
              <a:t>      </a:t>
            </a:r>
            <a:r>
              <a:rPr lang="zh-CN" altLang="en-US" sz="3200" b="1" dirty="0">
                <a:latin typeface="+mn-lt"/>
                <a:ea typeface="+mn-ea"/>
                <a:cs typeface="+mn-cs"/>
              </a:rPr>
              <a:t> </a:t>
            </a:r>
            <a:r>
              <a:rPr lang="en-US" altLang="zh-CN" sz="3200" b="1" dirty="0">
                <a:latin typeface="+mn-lt"/>
                <a:ea typeface="+mn-ea"/>
                <a:cs typeface="+mn-cs"/>
              </a:rPr>
              <a:t>- the</a:t>
            </a:r>
            <a:r>
              <a:rPr lang="zh-CN" altLang="en-US" sz="3200" b="1" dirty="0">
                <a:latin typeface="+mn-lt"/>
                <a:ea typeface="+mn-ea"/>
                <a:cs typeface="+mn-cs"/>
              </a:rPr>
              <a:t> </a:t>
            </a:r>
            <a:r>
              <a:rPr lang="en-US" altLang="zh-CN" sz="3200" b="1" dirty="0">
                <a:latin typeface="+mn-lt"/>
                <a:ea typeface="+mn-ea"/>
                <a:cs typeface="+mn-cs"/>
              </a:rPr>
              <a:t>yoke</a:t>
            </a:r>
            <a:r>
              <a:rPr lang="zh-CN" altLang="en-US" sz="3200" b="1" dirty="0">
                <a:latin typeface="+mn-lt"/>
                <a:ea typeface="+mn-ea"/>
                <a:cs typeface="+mn-cs"/>
              </a:rPr>
              <a:t> </a:t>
            </a:r>
            <a:r>
              <a:rPr lang="en-US" altLang="zh-CN" sz="3200" b="1" dirty="0">
                <a:latin typeface="+mn-lt"/>
                <a:ea typeface="+mn-ea"/>
                <a:cs typeface="+mn-cs"/>
              </a:rPr>
              <a:t>is</a:t>
            </a:r>
            <a:r>
              <a:rPr lang="zh-CN" altLang="en-US" sz="3200" b="1" dirty="0">
                <a:latin typeface="+mn-lt"/>
                <a:ea typeface="+mn-ea"/>
                <a:cs typeface="+mn-cs"/>
              </a:rPr>
              <a:t> </a:t>
            </a:r>
            <a:r>
              <a:rPr lang="en-US" altLang="zh-CN" sz="3200" b="1" dirty="0">
                <a:latin typeface="+mn-lt"/>
                <a:ea typeface="+mn-ea"/>
                <a:cs typeface="+mn-cs"/>
              </a:rPr>
              <a:t>destroyed</a:t>
            </a:r>
            <a:r>
              <a:rPr lang="en-US" sz="3200" b="1" dirty="0">
                <a:latin typeface="+mn-lt"/>
                <a:ea typeface="+mn-ea"/>
                <a:cs typeface="+mn-cs"/>
              </a:rPr>
              <a:t>	</a:t>
            </a:r>
            <a:r>
              <a:rPr lang="en-US" altLang="zh-CN" sz="3200" b="1" dirty="0">
                <a:latin typeface="+mn-lt"/>
                <a:ea typeface="+mn-ea"/>
                <a:cs typeface="+mn-cs"/>
              </a:rPr>
              <a:t>Is</a:t>
            </a:r>
            <a:r>
              <a:rPr lang="zh-CN" altLang="en-US" sz="3200" b="1" dirty="0">
                <a:latin typeface="+mn-lt"/>
                <a:ea typeface="+mn-ea"/>
                <a:cs typeface="+mn-cs"/>
              </a:rPr>
              <a:t> </a:t>
            </a:r>
            <a:r>
              <a:rPr lang="en-US" sz="3200" b="1" dirty="0">
                <a:latin typeface="+mn-lt"/>
                <a:ea typeface="+mn-ea"/>
                <a:cs typeface="+mn-cs"/>
              </a:rPr>
              <a:t>10:27</a:t>
            </a:r>
            <a:br>
              <a:rPr lang="en-US" sz="3200" b="1" dirty="0">
                <a:latin typeface="+mn-lt"/>
                <a:ea typeface="+mn-ea"/>
                <a:cs typeface="+mn-cs"/>
              </a:rPr>
            </a:br>
            <a:r>
              <a:rPr lang="en-US" sz="3200" b="1" dirty="0">
                <a:latin typeface="+mn-lt"/>
                <a:ea typeface="+mn-ea"/>
                <a:cs typeface="+mn-cs"/>
              </a:rPr>
              <a:t>      6.  </a:t>
            </a:r>
            <a:r>
              <a:rPr lang="en-US" altLang="zh-CN" sz="3200" b="1" dirty="0">
                <a:latin typeface="+mn-lt"/>
                <a:ea typeface="+mn-ea"/>
                <a:cs typeface="+mn-cs"/>
              </a:rPr>
              <a:t>To</a:t>
            </a:r>
            <a:r>
              <a:rPr lang="zh-CN" altLang="en-US" sz="3200" b="1" dirty="0">
                <a:latin typeface="+mn-lt"/>
                <a:ea typeface="+mn-ea"/>
                <a:cs typeface="+mn-cs"/>
              </a:rPr>
              <a:t> </a:t>
            </a:r>
            <a:r>
              <a:rPr lang="en-US" altLang="zh-CN" sz="3200" b="1" dirty="0">
                <a:latin typeface="+mn-lt"/>
                <a:ea typeface="+mn-ea"/>
                <a:cs typeface="+mn-cs"/>
              </a:rPr>
              <a:t>abide</a:t>
            </a:r>
            <a:r>
              <a:rPr lang="zh-CN" altLang="en-US" sz="3200" b="1" dirty="0">
                <a:latin typeface="+mn-lt"/>
                <a:ea typeface="+mn-ea"/>
                <a:cs typeface="+mn-cs"/>
              </a:rPr>
              <a:t> </a:t>
            </a:r>
            <a:r>
              <a:rPr lang="en-US" altLang="zh-CN" sz="3200" b="1" dirty="0">
                <a:latin typeface="+mn-lt"/>
                <a:ea typeface="+mn-ea"/>
                <a:cs typeface="+mn-cs"/>
              </a:rPr>
              <a:t>in</a:t>
            </a:r>
            <a:r>
              <a:rPr lang="zh-CN" altLang="en-US" sz="3200" b="1" dirty="0">
                <a:latin typeface="+mn-lt"/>
                <a:ea typeface="+mn-ea"/>
                <a:cs typeface="+mn-cs"/>
              </a:rPr>
              <a:t> </a:t>
            </a:r>
            <a:r>
              <a:rPr lang="en-US" altLang="zh-CN" sz="3200" b="1" dirty="0">
                <a:latin typeface="+mn-lt"/>
                <a:ea typeface="+mn-ea"/>
                <a:cs typeface="+mn-cs"/>
              </a:rPr>
              <a:t>Christ</a:t>
            </a:r>
            <a:r>
              <a:rPr lang="en-US" sz="3200" b="1" dirty="0">
                <a:latin typeface="+mn-lt"/>
                <a:ea typeface="+mn-ea"/>
                <a:cs typeface="+mn-cs"/>
              </a:rPr>
              <a:t>	          </a:t>
            </a:r>
            <a:r>
              <a:rPr lang="en-US" altLang="zh-CN" sz="3200" b="1" dirty="0">
                <a:latin typeface="+mn-lt"/>
                <a:ea typeface="+mn-ea"/>
                <a:cs typeface="+mn-cs"/>
              </a:rPr>
              <a:t>Ps</a:t>
            </a:r>
            <a:r>
              <a:rPr lang="zh-CN" altLang="en-US" sz="3200" b="1" dirty="0">
                <a:latin typeface="+mn-lt"/>
                <a:ea typeface="+mn-ea"/>
                <a:cs typeface="+mn-cs"/>
              </a:rPr>
              <a:t> </a:t>
            </a:r>
            <a:r>
              <a:rPr lang="en-US" altLang="zh-CN" sz="3200" b="1" dirty="0">
                <a:latin typeface="+mn-lt"/>
                <a:ea typeface="+mn-ea"/>
                <a:cs typeface="+mn-cs"/>
              </a:rPr>
              <a:t>91</a:t>
            </a:r>
            <a:r>
              <a:rPr lang="en-US" sz="3200" b="1" dirty="0">
                <a:latin typeface="+mn-lt"/>
                <a:ea typeface="+mn-ea"/>
                <a:cs typeface="+mn-cs"/>
              </a:rPr>
              <a:t>:1</a:t>
            </a:r>
            <a:br>
              <a:rPr lang="en-US" sz="3200" b="1" dirty="0">
                <a:latin typeface="+mn-lt"/>
                <a:ea typeface="+mn-ea"/>
                <a:cs typeface="+mn-cs"/>
              </a:rPr>
            </a:br>
            <a:r>
              <a:rPr lang="en-US" sz="3200" b="1" dirty="0">
                <a:latin typeface="+mn-lt"/>
                <a:ea typeface="+mn-ea"/>
                <a:cs typeface="+mn-cs"/>
              </a:rPr>
              <a:t>          </a:t>
            </a:r>
            <a:r>
              <a:rPr lang="zh-CN" altLang="en-US" sz="3200" b="1" dirty="0">
                <a:latin typeface="+mn-lt"/>
                <a:ea typeface="+mn-ea"/>
                <a:cs typeface="+mn-cs"/>
              </a:rPr>
              <a:t> </a:t>
            </a:r>
            <a:r>
              <a:rPr lang="en-US" altLang="zh-CN" sz="3200" b="1" dirty="0">
                <a:latin typeface="+mn-lt"/>
                <a:ea typeface="+mn-ea"/>
                <a:cs typeface="+mn-cs"/>
              </a:rPr>
              <a:t>- under</a:t>
            </a:r>
            <a:r>
              <a:rPr lang="zh-CN" altLang="en-US" sz="3200" b="1" dirty="0">
                <a:latin typeface="+mn-lt"/>
                <a:ea typeface="+mn-ea"/>
                <a:cs typeface="+mn-cs"/>
              </a:rPr>
              <a:t> </a:t>
            </a:r>
            <a:r>
              <a:rPr lang="en-US" altLang="zh-CN" sz="3200" b="1" dirty="0">
                <a:latin typeface="+mn-lt"/>
                <a:ea typeface="+mn-ea"/>
                <a:cs typeface="+mn-cs"/>
              </a:rPr>
              <a:t>God’s</a:t>
            </a:r>
            <a:r>
              <a:rPr lang="zh-CN" altLang="en-US" sz="3200" b="1" dirty="0">
                <a:latin typeface="+mn-lt"/>
                <a:ea typeface="+mn-ea"/>
                <a:cs typeface="+mn-cs"/>
              </a:rPr>
              <a:t> </a:t>
            </a:r>
            <a:r>
              <a:rPr lang="en-US" altLang="zh-CN" sz="3200" b="1" dirty="0">
                <a:latin typeface="+mn-lt"/>
                <a:ea typeface="+mn-ea"/>
                <a:cs typeface="+mn-cs"/>
              </a:rPr>
              <a:t>protection</a:t>
            </a:r>
            <a:endParaRPr lang="en-US" sz="3200" b="1" dirty="0">
              <a:latin typeface="+mn-lt"/>
              <a:ea typeface="+mn-ea"/>
              <a:cs typeface="+mn-cs"/>
            </a:endParaRPr>
          </a:p>
        </p:txBody>
      </p:sp>
    </p:spTree>
    <p:extLst>
      <p:ext uri="{BB962C8B-B14F-4D97-AF65-F5344CB8AC3E}">
        <p14:creationId xmlns:p14="http://schemas.microsoft.com/office/powerpoint/2010/main" val="2747067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0947D-B1C5-2145-99B0-311988CA995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C28CA3B-1D80-2B42-AA8B-08A0D84249A9}"/>
              </a:ext>
            </a:extLst>
          </p:cNvPr>
          <p:cNvPicPr>
            <a:picLocks noGrp="1" noChangeAspect="1"/>
          </p:cNvPicPr>
          <p:nvPr>
            <p:ph idx="1"/>
          </p:nvPr>
        </p:nvPicPr>
        <p:blipFill>
          <a:blip r:embed="rId2"/>
          <a:stretch>
            <a:fillRect/>
          </a:stretch>
        </p:blipFill>
        <p:spPr>
          <a:xfrm>
            <a:off x="838200" y="177421"/>
            <a:ext cx="10515600" cy="6496334"/>
          </a:xfrm>
          <a:prstGeom prst="rect">
            <a:avLst/>
          </a:prstGeom>
        </p:spPr>
      </p:pic>
    </p:spTree>
    <p:extLst>
      <p:ext uri="{BB962C8B-B14F-4D97-AF65-F5344CB8AC3E}">
        <p14:creationId xmlns:p14="http://schemas.microsoft.com/office/powerpoint/2010/main" val="26322356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355</TotalTime>
  <Words>68</Words>
  <Application>Microsoft Office PowerPoint</Application>
  <PresentationFormat>Widescreen</PresentationFormat>
  <Paragraphs>17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Helvetica</vt:lpstr>
      <vt:lpstr>Office Theme</vt:lpstr>
      <vt:lpstr>KNOWING OUR ENEMY  I. The nature Of Spiritual Warfare          1. Can Christian be under attack?   </vt:lpstr>
      <vt:lpstr>PowerPoint Presentation</vt:lpstr>
      <vt:lpstr>I. Warnings concerning spiritual warfare A.  Principalities and Powers（Eph 6:10-13)     1.  The Need to be spiritually strong（Ps 62:1-4)      a. Trusting in His might and Power           － Not by our intelligence（1 Cor 1:19）     b. Why is it necessary?          － We are in spiritual warfare            </vt:lpstr>
      <vt:lpstr>Spiritual Warfare is not a “fleshly” war Eph6:10-13         A. Who is the real enemy (v12） － Not against flesh and blood  B. Against Principalities, powers,         (1) Principalities (GK: archai), the highest-ranking evil spirit.      (2) Powers (GK: exousia), highly ranked evil spirits, which authority to              influence the welfare of people in different strata of societies.      (3) Rulers (GK: Kosmokratoras) of darkness: These have assigned             powers to wreak havoac and leading people into darkness.      (4) Spiritual hosts of wickedness (GK: poneria): These have delegated               powers to cause people to indulge in wicked thoughts. They are             numerous in numbers and they exist in all places.  C. Rulers of darkness of this world  wickedness in high places        － make us of people and circumstances        － to deceive  </vt:lpstr>
      <vt:lpstr>2.  The Whole Armor of God is          required (Eph 6:11,13)  a. God has prepared for us a whole armor          － for us to resist the the enemy  － to stand firmly  b. Putting on the amour is our  responsibility          － put (v11)          － take  (v13) － application </vt:lpstr>
      <vt:lpstr>3. God’s warning concerning the influence      of sin (Matt 24:12-13) 4.  God’s will in our lives       － fruits bearing 5.  Satan wants to depletes our strength       (Heb 12:13; Rev 2:3)  －through discouragement,            -  despondency and despair  </vt:lpstr>
      <vt:lpstr>II. The Need to be sober (1 Peter 5:8)  a. Vigilant，cautious  - Mark 13:33 b. Your enemy, the devil - 1 Peter 5:5-6  c.  roams around like a roaring lion  devours =，gobble, swallow </vt:lpstr>
      <vt:lpstr>IS ANYTHING REQUIRED OF THE BELIEVER？       A. The responsibility of the Believer      1．To keep himself  1 Jn 5:18              - from idols                          1 Jn 5:21      -              - In the love of God            Jude 21       2.  To follow Jesus            Jn 14:30-31              -  nothing in me       3. To watch and pray  Matt26:41       4. To pray in the spirit   Jude 20       5. To Keep the anointing             - the yoke is destroyed Is 10:27       6.  To abide in Christ           Ps 91:1            - under God’s protection</vt:lpstr>
      <vt:lpstr>PowerPoint Presentation</vt:lpstr>
      <vt:lpstr>THE SIGNIFICANCE OF PRAYER &amp; INTERCESSION  IN SPIRITUAL WARFARE</vt:lpstr>
      <vt:lpstr>PRAYING IN THE SPIRIT 1.God’s command         – Isa 41:13,14     a. do not fear     b. fear rules out faith 2. God’s word of comfort     a. I am with you     b. I will hold your hand        3. God’s provision           – Isa 41:15,16      a. I will give you a new sharp instrument      b. God’s promise      c. I will enable you to conquer      d. I will make you victorious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Jagadeesh Ratna Babu Rompicherla</cp:lastModifiedBy>
  <cp:revision>15</cp:revision>
  <dcterms:created xsi:type="dcterms:W3CDTF">2019-07-10T16:08:43Z</dcterms:created>
  <dcterms:modified xsi:type="dcterms:W3CDTF">2019-07-13T13:18:03Z</dcterms:modified>
</cp:coreProperties>
</file>